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changesInfos/changesInfo1.xml" ContentType="application/vnd.ms-powerpoint.changesinfo+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6" r:id="rId2"/>
    <p:sldId id="802" r:id="rId3"/>
    <p:sldId id="690" r:id="rId4"/>
    <p:sldId id="264" r:id="rId5"/>
    <p:sldId id="692" r:id="rId6"/>
    <p:sldId id="794" r:id="rId7"/>
    <p:sldId id="259" r:id="rId8"/>
    <p:sldId id="267" r:id="rId9"/>
    <p:sldId id="797" r:id="rId10"/>
    <p:sldId id="798" r:id="rId11"/>
    <p:sldId id="799" r:id="rId12"/>
    <p:sldId id="270" r:id="rId13"/>
    <p:sldId id="266" r:id="rId14"/>
    <p:sldId id="796" r:id="rId15"/>
    <p:sldId id="803" r:id="rId16"/>
    <p:sldId id="787" r:id="rId17"/>
    <p:sldId id="297" r:id="rId18"/>
    <p:sldId id="791" r:id="rId19"/>
    <p:sldId id="792" r:id="rId20"/>
    <p:sldId id="801" r:id="rId21"/>
    <p:sldId id="290" r:id="rId22"/>
    <p:sldId id="804" r:id="rId23"/>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0" d="100"/>
          <a:sy n="60" d="100"/>
        </p:scale>
        <p:origin x="-1656" y="-258"/>
      </p:cViewPr>
      <p:guideLst>
        <p:guide orient="horz" pos="2160"/>
        <p:guide pos="2880"/>
      </p:guideLst>
    </p:cSldViewPr>
  </p:slideViewPr>
  <p:notesTextViewPr>
    <p:cViewPr>
      <p:scale>
        <a:sx n="1" d="1"/>
        <a:sy n="1" d="1"/>
      </p:scale>
      <p:origin x="0" y="0"/>
    </p:cViewPr>
  </p:notesTextViewPr>
  <p:sorterViewPr>
    <p:cViewPr>
      <p:scale>
        <a:sx n="50" d="100"/>
        <a:sy n="5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gata Wach" userId="6bb780e4e50c5f80" providerId="LiveId" clId="{247C6E7A-E2DA-4689-AD79-281C1EEA712A}"/>
    <pc:docChg chg="undo custSel addSld delSld modSld">
      <pc:chgData name="Agata Wach" userId="6bb780e4e50c5f80" providerId="LiveId" clId="{247C6E7A-E2DA-4689-AD79-281C1EEA712A}" dt="2020-11-22T20:13:22.577" v="4277" actId="1076"/>
      <pc:docMkLst>
        <pc:docMk/>
      </pc:docMkLst>
      <pc:sldChg chg="modSp mod">
        <pc:chgData name="Agata Wach" userId="6bb780e4e50c5f80" providerId="LiveId" clId="{247C6E7A-E2DA-4689-AD79-281C1EEA712A}" dt="2020-11-22T20:09:38.707" v="4248" actId="207"/>
        <pc:sldMkLst>
          <pc:docMk/>
          <pc:sldMk cId="1009625561" sldId="256"/>
        </pc:sldMkLst>
        <pc:spChg chg="mod">
          <ac:chgData name="Agata Wach" userId="6bb780e4e50c5f80" providerId="LiveId" clId="{247C6E7A-E2DA-4689-AD79-281C1EEA712A}" dt="2020-11-22T20:09:38.707" v="4248" actId="207"/>
          <ac:spMkLst>
            <pc:docMk/>
            <pc:sldMk cId="1009625561" sldId="256"/>
            <ac:spMk id="2" creationId="{00000000-0000-0000-0000-000000000000}"/>
          </ac:spMkLst>
        </pc:spChg>
      </pc:sldChg>
      <pc:sldChg chg="delSp modSp mod">
        <pc:chgData name="Agata Wach" userId="6bb780e4e50c5f80" providerId="LiveId" clId="{247C6E7A-E2DA-4689-AD79-281C1EEA712A}" dt="2020-11-22T20:11:09.300" v="4261" actId="1076"/>
        <pc:sldMkLst>
          <pc:docMk/>
          <pc:sldMk cId="2083120947" sldId="259"/>
        </pc:sldMkLst>
        <pc:spChg chg="mod">
          <ac:chgData name="Agata Wach" userId="6bb780e4e50c5f80" providerId="LiveId" clId="{247C6E7A-E2DA-4689-AD79-281C1EEA712A}" dt="2020-11-22T20:11:09.300" v="4261" actId="1076"/>
          <ac:spMkLst>
            <pc:docMk/>
            <pc:sldMk cId="2083120947" sldId="259"/>
            <ac:spMk id="8" creationId="{0C70AC2B-0AC6-4375-8EAB-0D48241E91CA}"/>
          </ac:spMkLst>
        </pc:spChg>
        <pc:spChg chg="del">
          <ac:chgData name="Agata Wach" userId="6bb780e4e50c5f80" providerId="LiveId" clId="{247C6E7A-E2DA-4689-AD79-281C1EEA712A}" dt="2020-11-22T20:10:56.200" v="4259" actId="478"/>
          <ac:spMkLst>
            <pc:docMk/>
            <pc:sldMk cId="2083120947" sldId="259"/>
            <ac:spMk id="9" creationId="{99045180-9B15-4979-BC92-37A8948ADE16}"/>
          </ac:spMkLst>
        </pc:spChg>
        <pc:graphicFrameChg chg="mod modGraphic">
          <ac:chgData name="Agata Wach" userId="6bb780e4e50c5f80" providerId="LiveId" clId="{247C6E7A-E2DA-4689-AD79-281C1EEA712A}" dt="2020-11-22T17:24:01.659" v="717" actId="113"/>
          <ac:graphicFrameMkLst>
            <pc:docMk/>
            <pc:sldMk cId="2083120947" sldId="259"/>
            <ac:graphicFrameMk id="2" creationId="{00000000-0000-0000-0000-000000000000}"/>
          </ac:graphicFrameMkLst>
        </pc:graphicFrameChg>
      </pc:sldChg>
      <pc:sldChg chg="addSp delSp modSp mod modClrScheme chgLayout">
        <pc:chgData name="Agata Wach" userId="6bb780e4e50c5f80" providerId="LiveId" clId="{247C6E7A-E2DA-4689-AD79-281C1EEA712A}" dt="2020-11-22T20:10:31.441" v="4257" actId="207"/>
        <pc:sldMkLst>
          <pc:docMk/>
          <pc:sldMk cId="0" sldId="264"/>
        </pc:sldMkLst>
        <pc:spChg chg="mod ord">
          <ac:chgData name="Agata Wach" userId="6bb780e4e50c5f80" providerId="LiveId" clId="{247C6E7A-E2DA-4689-AD79-281C1EEA712A}" dt="2020-11-22T20:10:31.441" v="4257" actId="207"/>
          <ac:spMkLst>
            <pc:docMk/>
            <pc:sldMk cId="0" sldId="264"/>
            <ac:spMk id="2" creationId="{00000000-0000-0000-0000-000000000000}"/>
          </ac:spMkLst>
        </pc:spChg>
        <pc:spChg chg="del">
          <ac:chgData name="Agata Wach" userId="6bb780e4e50c5f80" providerId="LiveId" clId="{247C6E7A-E2DA-4689-AD79-281C1EEA712A}" dt="2020-11-22T17:02:30.297" v="44" actId="700"/>
          <ac:spMkLst>
            <pc:docMk/>
            <pc:sldMk cId="0" sldId="264"/>
            <ac:spMk id="3" creationId="{00000000-0000-0000-0000-000000000000}"/>
          </ac:spMkLst>
        </pc:spChg>
        <pc:spChg chg="add mod ord">
          <ac:chgData name="Agata Wach" userId="6bb780e4e50c5f80" providerId="LiveId" clId="{247C6E7A-E2DA-4689-AD79-281C1EEA712A}" dt="2020-11-22T17:06:02.288" v="222" actId="207"/>
          <ac:spMkLst>
            <pc:docMk/>
            <pc:sldMk cId="0" sldId="264"/>
            <ac:spMk id="4" creationId="{E3BDFF02-C39D-417D-BDB4-FA2811CAB7A8}"/>
          </ac:spMkLst>
        </pc:spChg>
      </pc:sldChg>
      <pc:sldChg chg="modSp mod">
        <pc:chgData name="Agata Wach" userId="6bb780e4e50c5f80" providerId="LiveId" clId="{247C6E7A-E2DA-4689-AD79-281C1EEA712A}" dt="2020-11-22T20:12:23.608" v="4270" actId="207"/>
        <pc:sldMkLst>
          <pc:docMk/>
          <pc:sldMk cId="0" sldId="266"/>
        </pc:sldMkLst>
        <pc:spChg chg="mod">
          <ac:chgData name="Agata Wach" userId="6bb780e4e50c5f80" providerId="LiveId" clId="{247C6E7A-E2DA-4689-AD79-281C1EEA712A}" dt="2020-11-22T20:12:23.608" v="4270" actId="207"/>
          <ac:spMkLst>
            <pc:docMk/>
            <pc:sldMk cId="0" sldId="266"/>
            <ac:spMk id="2" creationId="{00000000-0000-0000-0000-000000000000}"/>
          </ac:spMkLst>
        </pc:spChg>
        <pc:spChg chg="mod">
          <ac:chgData name="Agata Wach" userId="6bb780e4e50c5f80" providerId="LiveId" clId="{247C6E7A-E2DA-4689-AD79-281C1EEA712A}" dt="2020-11-22T18:06:41.929" v="1515" actId="14100"/>
          <ac:spMkLst>
            <pc:docMk/>
            <pc:sldMk cId="0" sldId="266"/>
            <ac:spMk id="3" creationId="{00000000-0000-0000-0000-000000000000}"/>
          </ac:spMkLst>
        </pc:spChg>
      </pc:sldChg>
      <pc:sldChg chg="modSp mod">
        <pc:chgData name="Agata Wach" userId="6bb780e4e50c5f80" providerId="LiveId" clId="{247C6E7A-E2DA-4689-AD79-281C1EEA712A}" dt="2020-11-22T20:11:31.985" v="4263" actId="207"/>
        <pc:sldMkLst>
          <pc:docMk/>
          <pc:sldMk cId="0" sldId="267"/>
        </pc:sldMkLst>
        <pc:spChg chg="mod">
          <ac:chgData name="Agata Wach" userId="6bb780e4e50c5f80" providerId="LiveId" clId="{247C6E7A-E2DA-4689-AD79-281C1EEA712A}" dt="2020-11-22T20:11:31.985" v="4263" actId="207"/>
          <ac:spMkLst>
            <pc:docMk/>
            <pc:sldMk cId="0" sldId="267"/>
            <ac:spMk id="2" creationId="{00000000-0000-0000-0000-000000000000}"/>
          </ac:spMkLst>
        </pc:spChg>
        <pc:spChg chg="mod">
          <ac:chgData name="Agata Wach" userId="6bb780e4e50c5f80" providerId="LiveId" clId="{247C6E7A-E2DA-4689-AD79-281C1EEA712A}" dt="2020-11-22T18:05:20.610" v="1506" actId="14100"/>
          <ac:spMkLst>
            <pc:docMk/>
            <pc:sldMk cId="0" sldId="267"/>
            <ac:spMk id="3" creationId="{00000000-0000-0000-0000-000000000000}"/>
          </ac:spMkLst>
        </pc:spChg>
      </pc:sldChg>
      <pc:sldChg chg="modSp mod">
        <pc:chgData name="Agata Wach" userId="6bb780e4e50c5f80" providerId="LiveId" clId="{247C6E7A-E2DA-4689-AD79-281C1EEA712A}" dt="2020-11-22T20:12:17.999" v="4269" actId="207"/>
        <pc:sldMkLst>
          <pc:docMk/>
          <pc:sldMk cId="2082144454" sldId="270"/>
        </pc:sldMkLst>
        <pc:spChg chg="mod">
          <ac:chgData name="Agata Wach" userId="6bb780e4e50c5f80" providerId="LiveId" clId="{247C6E7A-E2DA-4689-AD79-281C1EEA712A}" dt="2020-11-22T20:12:17.999" v="4269" actId="207"/>
          <ac:spMkLst>
            <pc:docMk/>
            <pc:sldMk cId="2082144454" sldId="270"/>
            <ac:spMk id="4" creationId="{00000000-0000-0000-0000-000000000000}"/>
          </ac:spMkLst>
        </pc:spChg>
        <pc:graphicFrameChg chg="mod modGraphic">
          <ac:chgData name="Agata Wach" userId="6bb780e4e50c5f80" providerId="LiveId" clId="{247C6E7A-E2DA-4689-AD79-281C1EEA712A}" dt="2020-11-22T18:01:30.042" v="1232" actId="14100"/>
          <ac:graphicFrameMkLst>
            <pc:docMk/>
            <pc:sldMk cId="2082144454" sldId="270"/>
            <ac:graphicFrameMk id="5" creationId="{FE084168-BEFB-4549-9744-F984D01E8F04}"/>
          </ac:graphicFrameMkLst>
        </pc:graphicFrameChg>
      </pc:sldChg>
      <pc:sldChg chg="modSp mod">
        <pc:chgData name="Agata Wach" userId="6bb780e4e50c5f80" providerId="LiveId" clId="{247C6E7A-E2DA-4689-AD79-281C1EEA712A}" dt="2020-11-22T20:08:52.971" v="4246" actId="27636"/>
        <pc:sldMkLst>
          <pc:docMk/>
          <pc:sldMk cId="0" sldId="290"/>
        </pc:sldMkLst>
        <pc:spChg chg="mod">
          <ac:chgData name="Agata Wach" userId="6bb780e4e50c5f80" providerId="LiveId" clId="{247C6E7A-E2DA-4689-AD79-281C1EEA712A}" dt="2020-11-22T20:08:52.971" v="4246" actId="27636"/>
          <ac:spMkLst>
            <pc:docMk/>
            <pc:sldMk cId="0" sldId="290"/>
            <ac:spMk id="2" creationId="{00000000-0000-0000-0000-000000000000}"/>
          </ac:spMkLst>
        </pc:spChg>
        <pc:spChg chg="mod">
          <ac:chgData name="Agata Wach" userId="6bb780e4e50c5f80" providerId="LiveId" clId="{247C6E7A-E2DA-4689-AD79-281C1EEA712A}" dt="2020-11-22T19:32:48.469" v="4119" actId="20577"/>
          <ac:spMkLst>
            <pc:docMk/>
            <pc:sldMk cId="0" sldId="290"/>
            <ac:spMk id="4" creationId="{00000000-0000-0000-0000-000000000000}"/>
          </ac:spMkLst>
        </pc:spChg>
      </pc:sldChg>
      <pc:sldChg chg="addSp delSp modSp mod">
        <pc:chgData name="Agata Wach" userId="6bb780e4e50c5f80" providerId="LiveId" clId="{247C6E7A-E2DA-4689-AD79-281C1EEA712A}" dt="2020-11-22T20:05:47.438" v="4193" actId="14100"/>
        <pc:sldMkLst>
          <pc:docMk/>
          <pc:sldMk cId="0" sldId="297"/>
        </pc:sldMkLst>
        <pc:spChg chg="mod">
          <ac:chgData name="Agata Wach" userId="6bb780e4e50c5f80" providerId="LiveId" clId="{247C6E7A-E2DA-4689-AD79-281C1EEA712A}" dt="2020-11-22T20:05:47.438" v="4193" actId="14100"/>
          <ac:spMkLst>
            <pc:docMk/>
            <pc:sldMk cId="0" sldId="297"/>
            <ac:spMk id="2" creationId="{00000000-0000-0000-0000-000000000000}"/>
          </ac:spMkLst>
        </pc:spChg>
        <pc:spChg chg="del mod">
          <ac:chgData name="Agata Wach" userId="6bb780e4e50c5f80" providerId="LiveId" clId="{247C6E7A-E2DA-4689-AD79-281C1EEA712A}" dt="2020-11-22T18:26:32.864" v="1519"/>
          <ac:spMkLst>
            <pc:docMk/>
            <pc:sldMk cId="0" sldId="297"/>
            <ac:spMk id="3" creationId="{00000000-0000-0000-0000-000000000000}"/>
          </ac:spMkLst>
        </pc:spChg>
        <pc:spChg chg="add del mod">
          <ac:chgData name="Agata Wach" userId="6bb780e4e50c5f80" providerId="LiveId" clId="{247C6E7A-E2DA-4689-AD79-281C1EEA712A}" dt="2020-11-22T18:27:53.022" v="1522"/>
          <ac:spMkLst>
            <pc:docMk/>
            <pc:sldMk cId="0" sldId="297"/>
            <ac:spMk id="6" creationId="{52437575-790F-4B50-899D-048663A90A07}"/>
          </ac:spMkLst>
        </pc:spChg>
        <pc:spChg chg="add mod">
          <ac:chgData name="Agata Wach" userId="6bb780e4e50c5f80" providerId="LiveId" clId="{247C6E7A-E2DA-4689-AD79-281C1EEA712A}" dt="2020-11-22T20:05:23.158" v="4189" actId="14100"/>
          <ac:spMkLst>
            <pc:docMk/>
            <pc:sldMk cId="0" sldId="297"/>
            <ac:spMk id="9" creationId="{C591A192-45B1-4F7E-99F3-CF688EDB8801}"/>
          </ac:spMkLst>
        </pc:spChg>
        <pc:picChg chg="add del mod">
          <ac:chgData name="Agata Wach" userId="6bb780e4e50c5f80" providerId="LiveId" clId="{247C6E7A-E2DA-4689-AD79-281C1EEA712A}" dt="2020-11-22T18:27:45.805" v="1520" actId="478"/>
          <ac:picMkLst>
            <pc:docMk/>
            <pc:sldMk cId="0" sldId="297"/>
            <ac:picMk id="4" creationId="{877DFC49-ADDE-4AC2-9DB3-ABDD994AA7F8}"/>
          </ac:picMkLst>
        </pc:picChg>
        <pc:picChg chg="add del mod">
          <ac:chgData name="Agata Wach" userId="6bb780e4e50c5f80" providerId="LiveId" clId="{247C6E7A-E2DA-4689-AD79-281C1EEA712A}" dt="2020-11-22T18:48:57.127" v="1619" actId="478"/>
          <ac:picMkLst>
            <pc:docMk/>
            <pc:sldMk cId="0" sldId="297"/>
            <ac:picMk id="7" creationId="{AB09C49D-7205-49CD-94FD-A55CFE150FF6}"/>
          </ac:picMkLst>
        </pc:picChg>
      </pc:sldChg>
      <pc:sldChg chg="delSp modSp mod">
        <pc:chgData name="Agata Wach" userId="6bb780e4e50c5f80" providerId="LiveId" clId="{247C6E7A-E2DA-4689-AD79-281C1EEA712A}" dt="2020-11-22T20:10:21.401" v="4256" actId="1076"/>
        <pc:sldMkLst>
          <pc:docMk/>
          <pc:sldMk cId="741425377" sldId="690"/>
        </pc:sldMkLst>
        <pc:spChg chg="mod">
          <ac:chgData name="Agata Wach" userId="6bb780e4e50c5f80" providerId="LiveId" clId="{247C6E7A-E2DA-4689-AD79-281C1EEA712A}" dt="2020-11-22T20:10:21.401" v="4256" actId="1076"/>
          <ac:spMkLst>
            <pc:docMk/>
            <pc:sldMk cId="741425377" sldId="690"/>
            <ac:spMk id="2" creationId="{00000000-0000-0000-0000-000000000000}"/>
          </ac:spMkLst>
        </pc:spChg>
        <pc:spChg chg="del mod">
          <ac:chgData name="Agata Wach" userId="6bb780e4e50c5f80" providerId="LiveId" clId="{247C6E7A-E2DA-4689-AD79-281C1EEA712A}" dt="2020-11-22T20:10:05.197" v="4253" actId="478"/>
          <ac:spMkLst>
            <pc:docMk/>
            <pc:sldMk cId="741425377" sldId="690"/>
            <ac:spMk id="3" creationId="{00000000-0000-0000-0000-000000000000}"/>
          </ac:spMkLst>
        </pc:spChg>
        <pc:graphicFrameChg chg="mod modGraphic">
          <ac:chgData name="Agata Wach" userId="6bb780e4e50c5f80" providerId="LiveId" clId="{247C6E7A-E2DA-4689-AD79-281C1EEA712A}" dt="2020-11-22T20:10:12.749" v="4254" actId="1076"/>
          <ac:graphicFrameMkLst>
            <pc:docMk/>
            <pc:sldMk cId="741425377" sldId="690"/>
            <ac:graphicFrameMk id="8" creationId="{00000000-0000-0000-0000-000000000000}"/>
          </ac:graphicFrameMkLst>
        </pc:graphicFrameChg>
      </pc:sldChg>
      <pc:sldChg chg="modSp mod">
        <pc:chgData name="Agata Wach" userId="6bb780e4e50c5f80" providerId="LiveId" clId="{247C6E7A-E2DA-4689-AD79-281C1EEA712A}" dt="2020-11-22T20:10:43.533" v="4258" actId="207"/>
        <pc:sldMkLst>
          <pc:docMk/>
          <pc:sldMk cId="3003453106" sldId="692"/>
        </pc:sldMkLst>
        <pc:spChg chg="mod">
          <ac:chgData name="Agata Wach" userId="6bb780e4e50c5f80" providerId="LiveId" clId="{247C6E7A-E2DA-4689-AD79-281C1EEA712A}" dt="2020-11-22T20:10:43.533" v="4258" actId="207"/>
          <ac:spMkLst>
            <pc:docMk/>
            <pc:sldMk cId="3003453106" sldId="692"/>
            <ac:spMk id="2" creationId="{00000000-0000-0000-0000-000000000000}"/>
          </ac:spMkLst>
        </pc:spChg>
        <pc:graphicFrameChg chg="mod modGraphic">
          <ac:chgData name="Agata Wach" userId="6bb780e4e50c5f80" providerId="LiveId" clId="{247C6E7A-E2DA-4689-AD79-281C1EEA712A}" dt="2020-11-22T17:08:37.844" v="237" actId="1076"/>
          <ac:graphicFrameMkLst>
            <pc:docMk/>
            <pc:sldMk cId="3003453106" sldId="692"/>
            <ac:graphicFrameMk id="8" creationId="{00000000-0000-0000-0000-000000000000}"/>
          </ac:graphicFrameMkLst>
        </pc:graphicFrameChg>
      </pc:sldChg>
      <pc:sldChg chg="addSp delSp modSp mod">
        <pc:chgData name="Agata Wach" userId="6bb780e4e50c5f80" providerId="LiveId" clId="{247C6E7A-E2DA-4689-AD79-281C1EEA712A}" dt="2020-11-22T20:13:22.577" v="4277" actId="1076"/>
        <pc:sldMkLst>
          <pc:docMk/>
          <pc:sldMk cId="143248118" sldId="787"/>
        </pc:sldMkLst>
        <pc:spChg chg="mod">
          <ac:chgData name="Agata Wach" userId="6bb780e4e50c5f80" providerId="LiveId" clId="{247C6E7A-E2DA-4689-AD79-281C1EEA712A}" dt="2020-11-22T20:13:07.461" v="4274" actId="207"/>
          <ac:spMkLst>
            <pc:docMk/>
            <pc:sldMk cId="143248118" sldId="787"/>
            <ac:spMk id="2" creationId="{7D6527D1-E126-4AB1-8FCC-7170D5570116}"/>
          </ac:spMkLst>
        </pc:spChg>
        <pc:spChg chg="del mod">
          <ac:chgData name="Agata Wach" userId="6bb780e4e50c5f80" providerId="LiveId" clId="{247C6E7A-E2DA-4689-AD79-281C1EEA712A}" dt="2020-11-22T18:09:48.083" v="1517"/>
          <ac:spMkLst>
            <pc:docMk/>
            <pc:sldMk cId="143248118" sldId="787"/>
            <ac:spMk id="3" creationId="{00000000-0000-0000-0000-000000000000}"/>
          </ac:spMkLst>
        </pc:spChg>
        <pc:picChg chg="add mod">
          <ac:chgData name="Agata Wach" userId="6bb780e4e50c5f80" providerId="LiveId" clId="{247C6E7A-E2DA-4689-AD79-281C1EEA712A}" dt="2020-11-22T20:13:22.577" v="4277" actId="1076"/>
          <ac:picMkLst>
            <pc:docMk/>
            <pc:sldMk cId="143248118" sldId="787"/>
            <ac:picMk id="6" creationId="{3DE10ED6-FCC5-4FA8-B9C4-26FD1471ACEE}"/>
          </ac:picMkLst>
        </pc:picChg>
      </pc:sldChg>
      <pc:sldChg chg="modSp mod">
        <pc:chgData name="Agata Wach" userId="6bb780e4e50c5f80" providerId="LiveId" clId="{247C6E7A-E2DA-4689-AD79-281C1EEA712A}" dt="2020-11-22T20:06:56.463" v="4212" actId="6549"/>
        <pc:sldMkLst>
          <pc:docMk/>
          <pc:sldMk cId="70746266" sldId="791"/>
        </pc:sldMkLst>
        <pc:spChg chg="mod">
          <ac:chgData name="Agata Wach" userId="6bb780e4e50c5f80" providerId="LiveId" clId="{247C6E7A-E2DA-4689-AD79-281C1EEA712A}" dt="2020-11-22T20:06:56.463" v="4212" actId="6549"/>
          <ac:spMkLst>
            <pc:docMk/>
            <pc:sldMk cId="70746266" sldId="791"/>
            <ac:spMk id="2" creationId="{00000000-0000-0000-0000-000000000000}"/>
          </ac:spMkLst>
        </pc:spChg>
        <pc:spChg chg="mod">
          <ac:chgData name="Agata Wach" userId="6bb780e4e50c5f80" providerId="LiveId" clId="{247C6E7A-E2DA-4689-AD79-281C1EEA712A}" dt="2020-11-22T20:06:23.898" v="4197" actId="1076"/>
          <ac:spMkLst>
            <pc:docMk/>
            <pc:sldMk cId="70746266" sldId="791"/>
            <ac:spMk id="3" creationId="{00000000-0000-0000-0000-000000000000}"/>
          </ac:spMkLst>
        </pc:spChg>
      </pc:sldChg>
      <pc:sldChg chg="modSp mod">
        <pc:chgData name="Agata Wach" userId="6bb780e4e50c5f80" providerId="LiveId" clId="{247C6E7A-E2DA-4689-AD79-281C1EEA712A}" dt="2020-11-22T20:07:43.968" v="4227" actId="14100"/>
        <pc:sldMkLst>
          <pc:docMk/>
          <pc:sldMk cId="332238182" sldId="792"/>
        </pc:sldMkLst>
        <pc:spChg chg="mod">
          <ac:chgData name="Agata Wach" userId="6bb780e4e50c5f80" providerId="LiveId" clId="{247C6E7A-E2DA-4689-AD79-281C1EEA712A}" dt="2020-11-22T20:07:43.968" v="4227" actId="14100"/>
          <ac:spMkLst>
            <pc:docMk/>
            <pc:sldMk cId="332238182" sldId="792"/>
            <ac:spMk id="2" creationId="{00000000-0000-0000-0000-000000000000}"/>
          </ac:spMkLst>
        </pc:spChg>
        <pc:spChg chg="mod">
          <ac:chgData name="Agata Wach" userId="6bb780e4e50c5f80" providerId="LiveId" clId="{247C6E7A-E2DA-4689-AD79-281C1EEA712A}" dt="2020-11-22T20:07:25.947" v="4215" actId="1076"/>
          <ac:spMkLst>
            <pc:docMk/>
            <pc:sldMk cId="332238182" sldId="792"/>
            <ac:spMk id="3" creationId="{00000000-0000-0000-0000-000000000000}"/>
          </ac:spMkLst>
        </pc:spChg>
      </pc:sldChg>
      <pc:sldChg chg="modSp mod">
        <pc:chgData name="Agata Wach" userId="6bb780e4e50c5f80" providerId="LiveId" clId="{247C6E7A-E2DA-4689-AD79-281C1EEA712A}" dt="2020-11-22T20:11:17.577" v="4262" actId="207"/>
        <pc:sldMkLst>
          <pc:docMk/>
          <pc:sldMk cId="2652215458" sldId="794"/>
        </pc:sldMkLst>
        <pc:spChg chg="mod">
          <ac:chgData name="Agata Wach" userId="6bb780e4e50c5f80" providerId="LiveId" clId="{247C6E7A-E2DA-4689-AD79-281C1EEA712A}" dt="2020-11-22T20:11:17.577" v="4262" actId="207"/>
          <ac:spMkLst>
            <pc:docMk/>
            <pc:sldMk cId="2652215458" sldId="794"/>
            <ac:spMk id="2" creationId="{00000000-0000-0000-0000-000000000000}"/>
          </ac:spMkLst>
        </pc:spChg>
        <pc:spChg chg="mod">
          <ac:chgData name="Agata Wach" userId="6bb780e4e50c5f80" providerId="LiveId" clId="{247C6E7A-E2DA-4689-AD79-281C1EEA712A}" dt="2020-11-22T18:06:08.235" v="1511" actId="122"/>
          <ac:spMkLst>
            <pc:docMk/>
            <pc:sldMk cId="2652215458" sldId="794"/>
            <ac:spMk id="3" creationId="{00000000-0000-0000-0000-000000000000}"/>
          </ac:spMkLst>
        </pc:spChg>
      </pc:sldChg>
      <pc:sldChg chg="addSp modSp mod">
        <pc:chgData name="Agata Wach" userId="6bb780e4e50c5f80" providerId="LiveId" clId="{247C6E7A-E2DA-4689-AD79-281C1EEA712A}" dt="2020-11-22T20:12:53.108" v="4273" actId="255"/>
        <pc:sldMkLst>
          <pc:docMk/>
          <pc:sldMk cId="1156444069" sldId="796"/>
        </pc:sldMkLst>
        <pc:spChg chg="mod">
          <ac:chgData name="Agata Wach" userId="6bb780e4e50c5f80" providerId="LiveId" clId="{247C6E7A-E2DA-4689-AD79-281C1EEA712A}" dt="2020-11-22T20:12:53.108" v="4273" actId="255"/>
          <ac:spMkLst>
            <pc:docMk/>
            <pc:sldMk cId="1156444069" sldId="796"/>
            <ac:spMk id="2" creationId="{00000000-0000-0000-0000-000000000000}"/>
          </ac:spMkLst>
        </pc:spChg>
        <pc:picChg chg="add mod">
          <ac:chgData name="Agata Wach" userId="6bb780e4e50c5f80" providerId="LiveId" clId="{247C6E7A-E2DA-4689-AD79-281C1EEA712A}" dt="2020-11-22T18:40:49.338" v="1585" actId="1076"/>
          <ac:picMkLst>
            <pc:docMk/>
            <pc:sldMk cId="1156444069" sldId="796"/>
            <ac:picMk id="5" creationId="{E45C6E2A-A26B-4FE8-A1E7-6F7B7F9C0ED5}"/>
          </ac:picMkLst>
        </pc:picChg>
      </pc:sldChg>
      <pc:sldChg chg="modSp mod">
        <pc:chgData name="Agata Wach" userId="6bb780e4e50c5f80" providerId="LiveId" clId="{247C6E7A-E2DA-4689-AD79-281C1EEA712A}" dt="2020-11-22T20:11:44.314" v="4265" actId="1076"/>
        <pc:sldMkLst>
          <pc:docMk/>
          <pc:sldMk cId="2531657739" sldId="797"/>
        </pc:sldMkLst>
        <pc:spChg chg="mod">
          <ac:chgData name="Agata Wach" userId="6bb780e4e50c5f80" providerId="LiveId" clId="{247C6E7A-E2DA-4689-AD79-281C1EEA712A}" dt="2020-11-22T20:11:44.314" v="4265" actId="1076"/>
          <ac:spMkLst>
            <pc:docMk/>
            <pc:sldMk cId="2531657739" sldId="797"/>
            <ac:spMk id="4" creationId="{00000000-0000-0000-0000-000000000000}"/>
          </ac:spMkLst>
        </pc:spChg>
        <pc:graphicFrameChg chg="mod modGraphic">
          <ac:chgData name="Agata Wach" userId="6bb780e4e50c5f80" providerId="LiveId" clId="{247C6E7A-E2DA-4689-AD79-281C1EEA712A}" dt="2020-11-22T17:51:23.048" v="1016" actId="1076"/>
          <ac:graphicFrameMkLst>
            <pc:docMk/>
            <pc:sldMk cId="2531657739" sldId="797"/>
            <ac:graphicFrameMk id="3" creationId="{00000000-0000-0000-0000-000000000000}"/>
          </ac:graphicFrameMkLst>
        </pc:graphicFrameChg>
      </pc:sldChg>
      <pc:sldChg chg="modSp mod">
        <pc:chgData name="Agata Wach" userId="6bb780e4e50c5f80" providerId="LiveId" clId="{247C6E7A-E2DA-4689-AD79-281C1EEA712A}" dt="2020-11-22T20:11:54.101" v="4266" actId="207"/>
        <pc:sldMkLst>
          <pc:docMk/>
          <pc:sldMk cId="1036853068" sldId="798"/>
        </pc:sldMkLst>
        <pc:spChg chg="mod">
          <ac:chgData name="Agata Wach" userId="6bb780e4e50c5f80" providerId="LiveId" clId="{247C6E7A-E2DA-4689-AD79-281C1EEA712A}" dt="2020-11-22T20:11:54.101" v="4266" actId="207"/>
          <ac:spMkLst>
            <pc:docMk/>
            <pc:sldMk cId="1036853068" sldId="798"/>
            <ac:spMk id="2" creationId="{00000000-0000-0000-0000-000000000000}"/>
          </ac:spMkLst>
        </pc:spChg>
        <pc:spChg chg="mod">
          <ac:chgData name="Agata Wach" userId="6bb780e4e50c5f80" providerId="LiveId" clId="{247C6E7A-E2DA-4689-AD79-281C1EEA712A}" dt="2020-11-22T18:06:28.545" v="1513" actId="14100"/>
          <ac:spMkLst>
            <pc:docMk/>
            <pc:sldMk cId="1036853068" sldId="798"/>
            <ac:spMk id="3" creationId="{00000000-0000-0000-0000-000000000000}"/>
          </ac:spMkLst>
        </pc:spChg>
      </pc:sldChg>
      <pc:sldChg chg="addSp delSp modSp mod">
        <pc:chgData name="Agata Wach" userId="6bb780e4e50c5f80" providerId="LiveId" clId="{247C6E7A-E2DA-4689-AD79-281C1EEA712A}" dt="2020-11-22T20:12:04.105" v="4268" actId="122"/>
        <pc:sldMkLst>
          <pc:docMk/>
          <pc:sldMk cId="768833255" sldId="799"/>
        </pc:sldMkLst>
        <pc:spChg chg="del mod">
          <ac:chgData name="Agata Wach" userId="6bb780e4e50c5f80" providerId="LiveId" clId="{247C6E7A-E2DA-4689-AD79-281C1EEA712A}" dt="2020-11-22T20:00:15.620" v="4162" actId="478"/>
          <ac:spMkLst>
            <pc:docMk/>
            <pc:sldMk cId="768833255" sldId="799"/>
            <ac:spMk id="2" creationId="{00000000-0000-0000-0000-000000000000}"/>
          </ac:spMkLst>
        </pc:spChg>
        <pc:spChg chg="mod">
          <ac:chgData name="Agata Wach" userId="6bb780e4e50c5f80" providerId="LiveId" clId="{247C6E7A-E2DA-4689-AD79-281C1EEA712A}" dt="2020-11-22T20:12:04.105" v="4268" actId="122"/>
          <ac:spMkLst>
            <pc:docMk/>
            <pc:sldMk cId="768833255" sldId="799"/>
            <ac:spMk id="3" creationId="{00000000-0000-0000-0000-000000000000}"/>
          </ac:spMkLst>
        </pc:spChg>
        <pc:spChg chg="add del mod">
          <ac:chgData name="Agata Wach" userId="6bb780e4e50c5f80" providerId="LiveId" clId="{247C6E7A-E2DA-4689-AD79-281C1EEA712A}" dt="2020-11-22T20:00:19.126" v="4163" actId="478"/>
          <ac:spMkLst>
            <pc:docMk/>
            <pc:sldMk cId="768833255" sldId="799"/>
            <ac:spMk id="7" creationId="{DD8D763F-C505-42D7-A774-DCC4943918B2}"/>
          </ac:spMkLst>
        </pc:spChg>
        <pc:graphicFrameChg chg="del">
          <ac:chgData name="Agata Wach" userId="6bb780e4e50c5f80" providerId="LiveId" clId="{247C6E7A-E2DA-4689-AD79-281C1EEA712A}" dt="2020-11-22T19:59:54.688" v="4157" actId="478"/>
          <ac:graphicFrameMkLst>
            <pc:docMk/>
            <pc:sldMk cId="768833255" sldId="799"/>
            <ac:graphicFrameMk id="6" creationId="{7A3F66D1-C2DE-4214-9CDD-D00F7260EE05}"/>
          </ac:graphicFrameMkLst>
        </pc:graphicFrameChg>
        <pc:picChg chg="add mod">
          <ac:chgData name="Agata Wach" userId="6bb780e4e50c5f80" providerId="LiveId" clId="{247C6E7A-E2DA-4689-AD79-281C1EEA712A}" dt="2020-11-22T20:01:59.988" v="4172" actId="14100"/>
          <ac:picMkLst>
            <pc:docMk/>
            <pc:sldMk cId="768833255" sldId="799"/>
            <ac:picMk id="4" creationId="{99E40EE8-F73D-43A1-B892-910C87942FE3}"/>
          </ac:picMkLst>
        </pc:picChg>
        <pc:picChg chg="add mod">
          <ac:chgData name="Agata Wach" userId="6bb780e4e50c5f80" providerId="LiveId" clId="{247C6E7A-E2DA-4689-AD79-281C1EEA712A}" dt="2020-11-22T20:02:18.688" v="4173" actId="1076"/>
          <ac:picMkLst>
            <pc:docMk/>
            <pc:sldMk cId="768833255" sldId="799"/>
            <ac:picMk id="9" creationId="{F5CD95B9-452D-461F-8A01-2AF771B44DD7}"/>
          </ac:picMkLst>
        </pc:picChg>
      </pc:sldChg>
      <pc:sldChg chg="del">
        <pc:chgData name="Agata Wach" userId="6bb780e4e50c5f80" providerId="LiveId" clId="{247C6E7A-E2DA-4689-AD79-281C1EEA712A}" dt="2020-11-22T19:33:04.056" v="4120" actId="2696"/>
        <pc:sldMkLst>
          <pc:docMk/>
          <pc:sldMk cId="3377972680" sldId="800"/>
        </pc:sldMkLst>
      </pc:sldChg>
      <pc:sldChg chg="modSp mod">
        <pc:chgData name="Agata Wach" userId="6bb780e4e50c5f80" providerId="LiveId" clId="{247C6E7A-E2DA-4689-AD79-281C1EEA712A}" dt="2020-11-22T20:08:20.280" v="4242" actId="20577"/>
        <pc:sldMkLst>
          <pc:docMk/>
          <pc:sldMk cId="732464670" sldId="801"/>
        </pc:sldMkLst>
        <pc:spChg chg="mod">
          <ac:chgData name="Agata Wach" userId="6bb780e4e50c5f80" providerId="LiveId" clId="{247C6E7A-E2DA-4689-AD79-281C1EEA712A}" dt="2020-11-22T20:08:20.280" v="4242" actId="20577"/>
          <ac:spMkLst>
            <pc:docMk/>
            <pc:sldMk cId="732464670" sldId="801"/>
            <ac:spMk id="2" creationId="{00000000-0000-0000-0000-000000000000}"/>
          </ac:spMkLst>
        </pc:spChg>
        <pc:spChg chg="mod">
          <ac:chgData name="Agata Wach" userId="6bb780e4e50c5f80" providerId="LiveId" clId="{247C6E7A-E2DA-4689-AD79-281C1EEA712A}" dt="2020-11-22T20:08:07.878" v="4230" actId="1076"/>
          <ac:spMkLst>
            <pc:docMk/>
            <pc:sldMk cId="732464670" sldId="801"/>
            <ac:spMk id="3" creationId="{00000000-0000-0000-0000-000000000000}"/>
          </ac:spMkLst>
        </pc:spChg>
      </pc:sldChg>
      <pc:sldChg chg="modSp new mod">
        <pc:chgData name="Agata Wach" userId="6bb780e4e50c5f80" providerId="LiveId" clId="{247C6E7A-E2DA-4689-AD79-281C1EEA712A}" dt="2020-11-22T20:09:45.719" v="4249" actId="207"/>
        <pc:sldMkLst>
          <pc:docMk/>
          <pc:sldMk cId="1574490654" sldId="802"/>
        </pc:sldMkLst>
        <pc:spChg chg="mod">
          <ac:chgData name="Agata Wach" userId="6bb780e4e50c5f80" providerId="LiveId" clId="{247C6E7A-E2DA-4689-AD79-281C1EEA712A}" dt="2020-11-22T20:09:45.719" v="4249" actId="207"/>
          <ac:spMkLst>
            <pc:docMk/>
            <pc:sldMk cId="1574490654" sldId="802"/>
            <ac:spMk id="2" creationId="{45EE1BB6-F683-406B-B32C-D186D37AC062}"/>
          </ac:spMkLst>
        </pc:spChg>
        <pc:spChg chg="mod">
          <ac:chgData name="Agata Wach" userId="6bb780e4e50c5f80" providerId="LiveId" clId="{247C6E7A-E2DA-4689-AD79-281C1EEA712A}" dt="2020-11-22T19:37:25.617" v="4156" actId="20577"/>
          <ac:spMkLst>
            <pc:docMk/>
            <pc:sldMk cId="1574490654" sldId="802"/>
            <ac:spMk id="3" creationId="{CDCA8735-4D9B-4630-9470-2FE55BB0FBA8}"/>
          </ac:spMkLst>
        </pc:spChg>
      </pc:sldChg>
      <pc:sldChg chg="addSp delSp modSp new mod">
        <pc:chgData name="Agata Wach" userId="6bb780e4e50c5f80" providerId="LiveId" clId="{247C6E7A-E2DA-4689-AD79-281C1EEA712A}" dt="2020-11-22T18:48:18.253" v="1608" actId="1076"/>
        <pc:sldMkLst>
          <pc:docMk/>
          <pc:sldMk cId="844682328" sldId="803"/>
        </pc:sldMkLst>
        <pc:spChg chg="del">
          <ac:chgData name="Agata Wach" userId="6bb780e4e50c5f80" providerId="LiveId" clId="{247C6E7A-E2DA-4689-AD79-281C1EEA712A}" dt="2020-11-22T18:46:05.208" v="1600" actId="478"/>
          <ac:spMkLst>
            <pc:docMk/>
            <pc:sldMk cId="844682328" sldId="803"/>
            <ac:spMk id="2" creationId="{32CB7DDA-8B2C-439B-A32D-B8CEDC9B0D6A}"/>
          </ac:spMkLst>
        </pc:spChg>
        <pc:spChg chg="del">
          <ac:chgData name="Agata Wach" userId="6bb780e4e50c5f80" providerId="LiveId" clId="{247C6E7A-E2DA-4689-AD79-281C1EEA712A}" dt="2020-11-22T18:46:02.923" v="1599" actId="478"/>
          <ac:spMkLst>
            <pc:docMk/>
            <pc:sldMk cId="844682328" sldId="803"/>
            <ac:spMk id="3" creationId="{91FA7015-83FA-4F46-9AB4-766E7867A006}"/>
          </ac:spMkLst>
        </pc:spChg>
        <pc:picChg chg="add del mod">
          <ac:chgData name="Agata Wach" userId="6bb780e4e50c5f80" providerId="LiveId" clId="{247C6E7A-E2DA-4689-AD79-281C1EEA712A}" dt="2020-11-22T18:48:03.299" v="1605" actId="478"/>
          <ac:picMkLst>
            <pc:docMk/>
            <pc:sldMk cId="844682328" sldId="803"/>
            <ac:picMk id="4" creationId="{D677E42D-CB14-483C-ABAD-A568968730E0}"/>
          </ac:picMkLst>
        </pc:picChg>
        <pc:picChg chg="add mod">
          <ac:chgData name="Agata Wach" userId="6bb780e4e50c5f80" providerId="LiveId" clId="{247C6E7A-E2DA-4689-AD79-281C1EEA712A}" dt="2020-11-22T18:48:18.253" v="1608" actId="1076"/>
          <ac:picMkLst>
            <pc:docMk/>
            <pc:sldMk cId="844682328" sldId="803"/>
            <ac:picMk id="5" creationId="{F72DFC7D-1500-4675-A263-EC292E9CD59E}"/>
          </ac:picMkLst>
        </pc:picChg>
      </pc:sldChg>
      <pc:sldChg chg="new del">
        <pc:chgData name="Agata Wach" userId="6bb780e4e50c5f80" providerId="LiveId" clId="{247C6E7A-E2DA-4689-AD79-281C1EEA712A}" dt="2020-11-22T17:59:58.328" v="1222" actId="2696"/>
        <pc:sldMkLst>
          <pc:docMk/>
          <pc:sldMk cId="4171458847" sldId="803"/>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34FBF78-02FC-4110-B1DE-AA7254E43075}" type="datetimeFigureOut">
              <a:rPr lang="pl-PL" smtClean="0"/>
              <a:pPr/>
              <a:t>2020-11-23</a:t>
            </a:fld>
            <a:endParaRPr lang="pl-PL"/>
          </a:p>
        </p:txBody>
      </p:sp>
      <p:sp>
        <p:nvSpPr>
          <p:cNvPr id="4" name="Symbol zastępczy obrazu slajd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8194119-7603-424F-AF56-C454C97C59AC}" type="slidenum">
              <a:rPr lang="pl-PL" smtClean="0"/>
              <a:pPr/>
              <a:t>‹#›</a:t>
            </a:fld>
            <a:endParaRPr lang="pl-PL"/>
          </a:p>
        </p:txBody>
      </p:sp>
    </p:spTree>
    <p:extLst>
      <p:ext uri="{BB962C8B-B14F-4D97-AF65-F5344CB8AC3E}">
        <p14:creationId xmlns:p14="http://schemas.microsoft.com/office/powerpoint/2010/main" xmlns="" val="25474093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259BAC9E-5613-49FE-9C43-25DD14C50A8B}" type="slidenum">
              <a:rPr lang="pl-PL" smtClean="0"/>
              <a:pPr/>
              <a:t>7</a:t>
            </a:fld>
            <a:endParaRPr lang="pl-PL"/>
          </a:p>
        </p:txBody>
      </p:sp>
    </p:spTree>
    <p:extLst>
      <p:ext uri="{BB962C8B-B14F-4D97-AF65-F5344CB8AC3E}">
        <p14:creationId xmlns:p14="http://schemas.microsoft.com/office/powerpoint/2010/main" xmlns="" val="19964451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259BAC9E-5613-49FE-9C43-25DD14C50A8B}" type="slidenum">
              <a:rPr lang="pl-PL" smtClean="0"/>
              <a:pPr/>
              <a:t>9</a:t>
            </a:fld>
            <a:endParaRPr lang="pl-PL"/>
          </a:p>
        </p:txBody>
      </p:sp>
    </p:spTree>
    <p:extLst>
      <p:ext uri="{BB962C8B-B14F-4D97-AF65-F5344CB8AC3E}">
        <p14:creationId xmlns:p14="http://schemas.microsoft.com/office/powerpoint/2010/main" xmlns="" val="6163314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259BAC9E-5613-49FE-9C43-25DD14C50A8B}" type="slidenum">
              <a:rPr lang="pl-PL" smtClean="0"/>
              <a:pPr/>
              <a:t>11</a:t>
            </a:fld>
            <a:endParaRPr lang="pl-PL"/>
          </a:p>
        </p:txBody>
      </p:sp>
    </p:spTree>
    <p:extLst>
      <p:ext uri="{BB962C8B-B14F-4D97-AF65-F5344CB8AC3E}">
        <p14:creationId xmlns:p14="http://schemas.microsoft.com/office/powerpoint/2010/main" xmlns="" val="26804135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259BAC9E-5613-49FE-9C43-25DD14C50A8B}" type="slidenum">
              <a:rPr lang="pl-PL" smtClean="0"/>
              <a:pPr/>
              <a:t>12</a:t>
            </a:fld>
            <a:endParaRPr lang="pl-PL"/>
          </a:p>
        </p:txBody>
      </p:sp>
    </p:spTree>
    <p:extLst>
      <p:ext uri="{BB962C8B-B14F-4D97-AF65-F5344CB8AC3E}">
        <p14:creationId xmlns:p14="http://schemas.microsoft.com/office/powerpoint/2010/main" xmlns="" val="31815806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a:t>Kliknij, aby edytować styl</a:t>
            </a:r>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p>
        </p:txBody>
      </p:sp>
      <p:sp>
        <p:nvSpPr>
          <p:cNvPr id="4" name="Symbol zastępczy daty 3"/>
          <p:cNvSpPr>
            <a:spLocks noGrp="1"/>
          </p:cNvSpPr>
          <p:nvPr>
            <p:ph type="dt" sz="half" idx="10"/>
          </p:nvPr>
        </p:nvSpPr>
        <p:spPr/>
        <p:txBody>
          <a:bodyPr/>
          <a:lstStyle/>
          <a:p>
            <a:fld id="{88B1E9C6-66F9-46D3-9ADA-64CA8C815415}" type="datetimeFigureOut">
              <a:rPr lang="pl-PL" smtClean="0"/>
              <a:pPr/>
              <a:t>2020-11-23</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C4868172-4709-453B-B13F-EC87F23EA6BC}" type="slidenum">
              <a:rPr lang="pl-PL" smtClean="0"/>
              <a:pPr/>
              <a:t>‹#›</a:t>
            </a:fld>
            <a:endParaRPr lang="pl-PL"/>
          </a:p>
        </p:txBody>
      </p:sp>
    </p:spTree>
    <p:extLst>
      <p:ext uri="{BB962C8B-B14F-4D97-AF65-F5344CB8AC3E}">
        <p14:creationId xmlns:p14="http://schemas.microsoft.com/office/powerpoint/2010/main" xmlns="" val="14541319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tytułu pionowego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88B1E9C6-66F9-46D3-9ADA-64CA8C815415}" type="datetimeFigureOut">
              <a:rPr lang="pl-PL" smtClean="0"/>
              <a:pPr/>
              <a:t>2020-11-23</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C4868172-4709-453B-B13F-EC87F23EA6BC}" type="slidenum">
              <a:rPr lang="pl-PL" smtClean="0"/>
              <a:pPr/>
              <a:t>‹#›</a:t>
            </a:fld>
            <a:endParaRPr lang="pl-PL"/>
          </a:p>
        </p:txBody>
      </p:sp>
    </p:spTree>
    <p:extLst>
      <p:ext uri="{BB962C8B-B14F-4D97-AF65-F5344CB8AC3E}">
        <p14:creationId xmlns:p14="http://schemas.microsoft.com/office/powerpoint/2010/main" xmlns="" val="3198600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a:t>Kliknij, aby edytować styl</a:t>
            </a:r>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88B1E9C6-66F9-46D3-9ADA-64CA8C815415}" type="datetimeFigureOut">
              <a:rPr lang="pl-PL" smtClean="0"/>
              <a:pPr/>
              <a:t>2020-11-23</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C4868172-4709-453B-B13F-EC87F23EA6BC}" type="slidenum">
              <a:rPr lang="pl-PL" smtClean="0"/>
              <a:pPr/>
              <a:t>‹#›</a:t>
            </a:fld>
            <a:endParaRPr lang="pl-PL"/>
          </a:p>
        </p:txBody>
      </p:sp>
    </p:spTree>
    <p:extLst>
      <p:ext uri="{BB962C8B-B14F-4D97-AF65-F5344CB8AC3E}">
        <p14:creationId xmlns:p14="http://schemas.microsoft.com/office/powerpoint/2010/main" xmlns="" val="30650988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88B1E9C6-66F9-46D3-9ADA-64CA8C815415}" type="datetimeFigureOut">
              <a:rPr lang="pl-PL" smtClean="0"/>
              <a:pPr/>
              <a:t>2020-11-23</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C4868172-4709-453B-B13F-EC87F23EA6BC}" type="slidenum">
              <a:rPr lang="pl-PL" smtClean="0"/>
              <a:pPr/>
              <a:t>‹#›</a:t>
            </a:fld>
            <a:endParaRPr lang="pl-PL"/>
          </a:p>
        </p:txBody>
      </p:sp>
    </p:spTree>
    <p:extLst>
      <p:ext uri="{BB962C8B-B14F-4D97-AF65-F5344CB8AC3E}">
        <p14:creationId xmlns:p14="http://schemas.microsoft.com/office/powerpoint/2010/main" xmlns="" val="8683328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a:t>Kliknij, aby edytować styl</a:t>
            </a:r>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Symbol zastępczy daty 3"/>
          <p:cNvSpPr>
            <a:spLocks noGrp="1"/>
          </p:cNvSpPr>
          <p:nvPr>
            <p:ph type="dt" sz="half" idx="10"/>
          </p:nvPr>
        </p:nvSpPr>
        <p:spPr/>
        <p:txBody>
          <a:bodyPr/>
          <a:lstStyle/>
          <a:p>
            <a:fld id="{88B1E9C6-66F9-46D3-9ADA-64CA8C815415}" type="datetimeFigureOut">
              <a:rPr lang="pl-PL" smtClean="0"/>
              <a:pPr/>
              <a:t>2020-11-23</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C4868172-4709-453B-B13F-EC87F23EA6BC}" type="slidenum">
              <a:rPr lang="pl-PL" smtClean="0"/>
              <a:pPr/>
              <a:t>‹#›</a:t>
            </a:fld>
            <a:endParaRPr lang="pl-PL"/>
          </a:p>
        </p:txBody>
      </p:sp>
    </p:spTree>
    <p:extLst>
      <p:ext uri="{BB962C8B-B14F-4D97-AF65-F5344CB8AC3E}">
        <p14:creationId xmlns:p14="http://schemas.microsoft.com/office/powerpoint/2010/main" xmlns="" val="25732540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p:cNvSpPr>
            <a:spLocks noGrp="1"/>
          </p:cNvSpPr>
          <p:nvPr>
            <p:ph type="dt" sz="half" idx="10"/>
          </p:nvPr>
        </p:nvSpPr>
        <p:spPr/>
        <p:txBody>
          <a:bodyPr/>
          <a:lstStyle/>
          <a:p>
            <a:fld id="{88B1E9C6-66F9-46D3-9ADA-64CA8C815415}" type="datetimeFigureOut">
              <a:rPr lang="pl-PL" smtClean="0"/>
              <a:pPr/>
              <a:t>2020-11-23</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C4868172-4709-453B-B13F-EC87F23EA6BC}" type="slidenum">
              <a:rPr lang="pl-PL" smtClean="0"/>
              <a:pPr/>
              <a:t>‹#›</a:t>
            </a:fld>
            <a:endParaRPr lang="pl-PL"/>
          </a:p>
        </p:txBody>
      </p:sp>
    </p:spTree>
    <p:extLst>
      <p:ext uri="{BB962C8B-B14F-4D97-AF65-F5344CB8AC3E}">
        <p14:creationId xmlns:p14="http://schemas.microsoft.com/office/powerpoint/2010/main" xmlns="" val="21737585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a:t>Kliknij, aby edytować styl</a:t>
            </a:r>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p:cNvSpPr>
            <a:spLocks noGrp="1"/>
          </p:cNvSpPr>
          <p:nvPr>
            <p:ph type="dt" sz="half" idx="10"/>
          </p:nvPr>
        </p:nvSpPr>
        <p:spPr/>
        <p:txBody>
          <a:bodyPr/>
          <a:lstStyle/>
          <a:p>
            <a:fld id="{88B1E9C6-66F9-46D3-9ADA-64CA8C815415}" type="datetimeFigureOut">
              <a:rPr lang="pl-PL" smtClean="0"/>
              <a:pPr/>
              <a:t>2020-11-23</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C4868172-4709-453B-B13F-EC87F23EA6BC}" type="slidenum">
              <a:rPr lang="pl-PL" smtClean="0"/>
              <a:pPr/>
              <a:t>‹#›</a:t>
            </a:fld>
            <a:endParaRPr lang="pl-PL"/>
          </a:p>
        </p:txBody>
      </p:sp>
    </p:spTree>
    <p:extLst>
      <p:ext uri="{BB962C8B-B14F-4D97-AF65-F5344CB8AC3E}">
        <p14:creationId xmlns:p14="http://schemas.microsoft.com/office/powerpoint/2010/main" xmlns="" val="36298957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daty 2"/>
          <p:cNvSpPr>
            <a:spLocks noGrp="1"/>
          </p:cNvSpPr>
          <p:nvPr>
            <p:ph type="dt" sz="half" idx="10"/>
          </p:nvPr>
        </p:nvSpPr>
        <p:spPr/>
        <p:txBody>
          <a:bodyPr/>
          <a:lstStyle/>
          <a:p>
            <a:fld id="{88B1E9C6-66F9-46D3-9ADA-64CA8C815415}" type="datetimeFigureOut">
              <a:rPr lang="pl-PL" smtClean="0"/>
              <a:pPr/>
              <a:t>2020-11-23</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C4868172-4709-453B-B13F-EC87F23EA6BC}" type="slidenum">
              <a:rPr lang="pl-PL" smtClean="0"/>
              <a:pPr/>
              <a:t>‹#›</a:t>
            </a:fld>
            <a:endParaRPr lang="pl-PL"/>
          </a:p>
        </p:txBody>
      </p:sp>
    </p:spTree>
    <p:extLst>
      <p:ext uri="{BB962C8B-B14F-4D97-AF65-F5344CB8AC3E}">
        <p14:creationId xmlns:p14="http://schemas.microsoft.com/office/powerpoint/2010/main" xmlns="" val="14954926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88B1E9C6-66F9-46D3-9ADA-64CA8C815415}" type="datetimeFigureOut">
              <a:rPr lang="pl-PL" smtClean="0"/>
              <a:pPr/>
              <a:t>2020-11-23</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C4868172-4709-453B-B13F-EC87F23EA6BC}" type="slidenum">
              <a:rPr lang="pl-PL" smtClean="0"/>
              <a:pPr/>
              <a:t>‹#›</a:t>
            </a:fld>
            <a:endParaRPr lang="pl-PL"/>
          </a:p>
        </p:txBody>
      </p:sp>
    </p:spTree>
    <p:extLst>
      <p:ext uri="{BB962C8B-B14F-4D97-AF65-F5344CB8AC3E}">
        <p14:creationId xmlns:p14="http://schemas.microsoft.com/office/powerpoint/2010/main" xmlns="" val="9097842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a:t>Kliknij, aby edytować styl</a:t>
            </a:r>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88B1E9C6-66F9-46D3-9ADA-64CA8C815415}" type="datetimeFigureOut">
              <a:rPr lang="pl-PL" smtClean="0"/>
              <a:pPr/>
              <a:t>2020-11-23</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C4868172-4709-453B-B13F-EC87F23EA6BC}" type="slidenum">
              <a:rPr lang="pl-PL" smtClean="0"/>
              <a:pPr/>
              <a:t>‹#›</a:t>
            </a:fld>
            <a:endParaRPr lang="pl-PL"/>
          </a:p>
        </p:txBody>
      </p:sp>
    </p:spTree>
    <p:extLst>
      <p:ext uri="{BB962C8B-B14F-4D97-AF65-F5344CB8AC3E}">
        <p14:creationId xmlns:p14="http://schemas.microsoft.com/office/powerpoint/2010/main" xmlns="" val="35849228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a:t>Kliknij, aby edytować styl</a:t>
            </a:r>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88B1E9C6-66F9-46D3-9ADA-64CA8C815415}" type="datetimeFigureOut">
              <a:rPr lang="pl-PL" smtClean="0"/>
              <a:pPr/>
              <a:t>2020-11-23</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C4868172-4709-453B-B13F-EC87F23EA6BC}" type="slidenum">
              <a:rPr lang="pl-PL" smtClean="0"/>
              <a:pPr/>
              <a:t>‹#›</a:t>
            </a:fld>
            <a:endParaRPr lang="pl-PL"/>
          </a:p>
        </p:txBody>
      </p:sp>
    </p:spTree>
    <p:extLst>
      <p:ext uri="{BB962C8B-B14F-4D97-AF65-F5344CB8AC3E}">
        <p14:creationId xmlns:p14="http://schemas.microsoft.com/office/powerpoint/2010/main" xmlns="" val="40781004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B1E9C6-66F9-46D3-9ADA-64CA8C815415}" type="datetimeFigureOut">
              <a:rPr lang="pl-PL" smtClean="0"/>
              <a:pPr/>
              <a:t>2020-11-23</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868172-4709-453B-B13F-EC87F23EA6BC}" type="slidenum">
              <a:rPr lang="pl-PL" smtClean="0"/>
              <a:pPr/>
              <a:t>‹#›</a:t>
            </a:fld>
            <a:endParaRPr lang="pl-PL"/>
          </a:p>
        </p:txBody>
      </p:sp>
    </p:spTree>
    <p:extLst>
      <p:ext uri="{BB962C8B-B14F-4D97-AF65-F5344CB8AC3E}">
        <p14:creationId xmlns:p14="http://schemas.microsoft.com/office/powerpoint/2010/main" xmlns="" val="31283657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404664"/>
            <a:ext cx="7772400" cy="4392488"/>
          </a:xfrm>
        </p:spPr>
        <p:txBody>
          <a:bodyPr>
            <a:normAutofit fontScale="90000"/>
          </a:bodyPr>
          <a:lstStyle/>
          <a:p>
            <a:r>
              <a:rPr lang="pl-PL" dirty="0">
                <a:solidFill>
                  <a:srgbClr val="0070C0"/>
                </a:solidFill>
              </a:rPr>
              <a:t>Sprawozdanie </a:t>
            </a:r>
            <a:br>
              <a:rPr lang="pl-PL" dirty="0">
                <a:solidFill>
                  <a:srgbClr val="0070C0"/>
                </a:solidFill>
              </a:rPr>
            </a:br>
            <a:r>
              <a:rPr lang="pl-PL" dirty="0">
                <a:solidFill>
                  <a:srgbClr val="0070C0"/>
                </a:solidFill>
              </a:rPr>
              <a:t>z egzaminu ósmoklasisty </a:t>
            </a:r>
            <a:br>
              <a:rPr lang="pl-PL" dirty="0">
                <a:solidFill>
                  <a:srgbClr val="0070C0"/>
                </a:solidFill>
              </a:rPr>
            </a:br>
            <a:r>
              <a:rPr lang="pl-PL" dirty="0">
                <a:solidFill>
                  <a:srgbClr val="0070C0"/>
                </a:solidFill>
              </a:rPr>
              <a:t>z matematyki za rok 2019/2020 uczniów Zespołu Szkolno-Przedszkolnego w Rakowie kończących klasę VIII </a:t>
            </a:r>
            <a:br>
              <a:rPr lang="pl-PL" dirty="0">
                <a:solidFill>
                  <a:srgbClr val="0070C0"/>
                </a:solidFill>
              </a:rPr>
            </a:br>
            <a:r>
              <a:rPr lang="pl-PL" dirty="0">
                <a:solidFill>
                  <a:srgbClr val="0070C0"/>
                </a:solidFill>
              </a:rPr>
              <a:t>Szkoły Podstawowej</a:t>
            </a:r>
          </a:p>
        </p:txBody>
      </p:sp>
      <p:sp>
        <p:nvSpPr>
          <p:cNvPr id="5" name="Podtytuł 4">
            <a:extLst>
              <a:ext uri="{FF2B5EF4-FFF2-40B4-BE49-F238E27FC236}">
                <a16:creationId xmlns:a16="http://schemas.microsoft.com/office/drawing/2014/main" xmlns="" id="{FBE85D00-B4B6-43A6-A951-4D9806CA690F}"/>
              </a:ext>
            </a:extLst>
          </p:cNvPr>
          <p:cNvSpPr>
            <a:spLocks noGrp="1"/>
          </p:cNvSpPr>
          <p:nvPr>
            <p:ph type="subTitle" idx="1"/>
          </p:nvPr>
        </p:nvSpPr>
        <p:spPr>
          <a:xfrm>
            <a:off x="2339752" y="5373216"/>
            <a:ext cx="5432648" cy="300236"/>
          </a:xfrm>
        </p:spPr>
        <p:txBody>
          <a:bodyPr>
            <a:normAutofit fontScale="47500" lnSpcReduction="20000"/>
          </a:bodyPr>
          <a:lstStyle/>
          <a:p>
            <a:endParaRPr lang="pl-PL" dirty="0"/>
          </a:p>
        </p:txBody>
      </p:sp>
    </p:spTree>
    <p:extLst>
      <p:ext uri="{BB962C8B-B14F-4D97-AF65-F5344CB8AC3E}">
        <p14:creationId xmlns:p14="http://schemas.microsoft.com/office/powerpoint/2010/main" xmlns="" val="10096255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solidFill>
                  <a:srgbClr val="0070C0"/>
                </a:solidFill>
              </a:rPr>
              <a:t>Wnioski</a:t>
            </a:r>
          </a:p>
        </p:txBody>
      </p:sp>
      <p:sp>
        <p:nvSpPr>
          <p:cNvPr id="3" name="Symbol zastępczy zawartości 2"/>
          <p:cNvSpPr>
            <a:spLocks noGrp="1"/>
          </p:cNvSpPr>
          <p:nvPr>
            <p:ph idx="1"/>
          </p:nvPr>
        </p:nvSpPr>
        <p:spPr>
          <a:xfrm>
            <a:off x="755576" y="1600200"/>
            <a:ext cx="7200800" cy="4525963"/>
          </a:xfrm>
        </p:spPr>
        <p:txBody>
          <a:bodyPr/>
          <a:lstStyle/>
          <a:p>
            <a:pPr marL="0" indent="0" algn="ctr">
              <a:buNone/>
            </a:pPr>
            <a:r>
              <a:rPr lang="pl-PL" dirty="0"/>
              <a:t>Skala </a:t>
            </a:r>
            <a:r>
              <a:rPr lang="pl-PL" dirty="0" err="1"/>
              <a:t>staninowa</a:t>
            </a:r>
            <a:r>
              <a:rPr lang="pl-PL" dirty="0"/>
              <a:t> pokazuje, że uczniowie w roku 2020 uplasowali się podobnie jak w roku 2019 w staninie 5 (skala od 1 do 9) co oznacza, że osiągnęli wynik średni </a:t>
            </a:r>
            <a:br>
              <a:rPr lang="pl-PL" dirty="0"/>
            </a:br>
            <a:r>
              <a:rPr lang="pl-PL" dirty="0"/>
              <a:t>w kolejnych latach.</a:t>
            </a:r>
          </a:p>
        </p:txBody>
      </p:sp>
    </p:spTree>
    <p:extLst>
      <p:ext uri="{BB962C8B-B14F-4D97-AF65-F5344CB8AC3E}">
        <p14:creationId xmlns:p14="http://schemas.microsoft.com/office/powerpoint/2010/main" xmlns="" val="10368530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287979"/>
            <a:ext cx="8229600" cy="1224136"/>
          </a:xfrm>
        </p:spPr>
        <p:txBody>
          <a:bodyPr/>
          <a:lstStyle/>
          <a:p>
            <a:pPr marL="0" indent="0" algn="ctr">
              <a:buNone/>
            </a:pPr>
            <a:r>
              <a:rPr lang="pl-PL" dirty="0">
                <a:solidFill>
                  <a:srgbClr val="0070C0"/>
                </a:solidFill>
              </a:rPr>
              <a:t>Rozkład wyników uczniów szkoły na egzaminie ósmoklasisty</a:t>
            </a:r>
          </a:p>
        </p:txBody>
      </p:sp>
      <p:pic>
        <p:nvPicPr>
          <p:cNvPr id="4" name="Obraz 3">
            <a:extLst>
              <a:ext uri="{FF2B5EF4-FFF2-40B4-BE49-F238E27FC236}">
                <a16:creationId xmlns:a16="http://schemas.microsoft.com/office/drawing/2014/main" xmlns="" id="{99E40EE8-F73D-43A1-B892-910C87942FE3}"/>
              </a:ext>
            </a:extLst>
          </p:cNvPr>
          <p:cNvPicPr>
            <a:picLocks noChangeAspect="1"/>
          </p:cNvPicPr>
          <p:nvPr/>
        </p:nvPicPr>
        <p:blipFill>
          <a:blip r:embed="rId3" cstate="print"/>
          <a:stretch>
            <a:fillRect/>
          </a:stretch>
        </p:blipFill>
        <p:spPr>
          <a:xfrm>
            <a:off x="3419872" y="1512116"/>
            <a:ext cx="5724128" cy="5092336"/>
          </a:xfrm>
          <a:prstGeom prst="rect">
            <a:avLst/>
          </a:prstGeom>
        </p:spPr>
      </p:pic>
      <p:pic>
        <p:nvPicPr>
          <p:cNvPr id="9" name="Obraz 8">
            <a:extLst>
              <a:ext uri="{FF2B5EF4-FFF2-40B4-BE49-F238E27FC236}">
                <a16:creationId xmlns:a16="http://schemas.microsoft.com/office/drawing/2014/main" xmlns="" id="{F5CD95B9-452D-461F-8A01-2AF771B44DD7}"/>
              </a:ext>
            </a:extLst>
          </p:cNvPr>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179512" y="2535391"/>
            <a:ext cx="3096344" cy="4034630"/>
          </a:xfrm>
          <a:prstGeom prst="rect">
            <a:avLst/>
          </a:prstGeom>
        </p:spPr>
      </p:pic>
    </p:spTree>
    <p:extLst>
      <p:ext uri="{BB962C8B-B14F-4D97-AF65-F5344CB8AC3E}">
        <p14:creationId xmlns:p14="http://schemas.microsoft.com/office/powerpoint/2010/main" xmlns="" val="7688332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p:txBody>
          <a:bodyPr/>
          <a:lstStyle/>
          <a:p>
            <a:r>
              <a:rPr lang="pl-PL" dirty="0">
                <a:solidFill>
                  <a:srgbClr val="0070C0"/>
                </a:solidFill>
              </a:rPr>
              <a:t>Łatwość testu</a:t>
            </a:r>
          </a:p>
        </p:txBody>
      </p:sp>
      <p:graphicFrame>
        <p:nvGraphicFramePr>
          <p:cNvPr id="5" name="Tabela 4">
            <a:extLst>
              <a:ext uri="{FF2B5EF4-FFF2-40B4-BE49-F238E27FC236}">
                <a16:creationId xmlns:a16="http://schemas.microsoft.com/office/drawing/2014/main" xmlns="" id="{FE084168-BEFB-4549-9744-F984D01E8F04}"/>
              </a:ext>
            </a:extLst>
          </p:cNvPr>
          <p:cNvGraphicFramePr>
            <a:graphicFrameLocks noGrp="1"/>
          </p:cNvGraphicFramePr>
          <p:nvPr>
            <p:extLst>
              <p:ext uri="{D42A27DB-BD31-4B8C-83A1-F6EECF244321}">
                <p14:modId xmlns:p14="http://schemas.microsoft.com/office/powerpoint/2010/main" xmlns="" val="495245029"/>
              </p:ext>
            </p:extLst>
          </p:nvPr>
        </p:nvGraphicFramePr>
        <p:xfrm>
          <a:off x="287524" y="1556792"/>
          <a:ext cx="8568951" cy="4248472"/>
        </p:xfrm>
        <a:graphic>
          <a:graphicData uri="http://schemas.openxmlformats.org/drawingml/2006/table">
            <a:tbl>
              <a:tblPr firstRow="1" bandRow="1">
                <a:tableStyleId>{5C22544A-7EE6-4342-B048-85BDC9FD1C3A}</a:tableStyleId>
              </a:tblPr>
              <a:tblGrid>
                <a:gridCol w="2376264">
                  <a:extLst>
                    <a:ext uri="{9D8B030D-6E8A-4147-A177-3AD203B41FA5}">
                      <a16:colId xmlns:a16="http://schemas.microsoft.com/office/drawing/2014/main" xmlns="" val="20000"/>
                    </a:ext>
                  </a:extLst>
                </a:gridCol>
                <a:gridCol w="1080120">
                  <a:extLst>
                    <a:ext uri="{9D8B030D-6E8A-4147-A177-3AD203B41FA5}">
                      <a16:colId xmlns:a16="http://schemas.microsoft.com/office/drawing/2014/main" xmlns="" val="20001"/>
                    </a:ext>
                  </a:extLst>
                </a:gridCol>
                <a:gridCol w="1080120">
                  <a:extLst>
                    <a:ext uri="{9D8B030D-6E8A-4147-A177-3AD203B41FA5}">
                      <a16:colId xmlns:a16="http://schemas.microsoft.com/office/drawing/2014/main" xmlns="" val="20002"/>
                    </a:ext>
                  </a:extLst>
                </a:gridCol>
                <a:gridCol w="1728192">
                  <a:extLst>
                    <a:ext uri="{9D8B030D-6E8A-4147-A177-3AD203B41FA5}">
                      <a16:colId xmlns:a16="http://schemas.microsoft.com/office/drawing/2014/main" xmlns="" val="20003"/>
                    </a:ext>
                  </a:extLst>
                </a:gridCol>
                <a:gridCol w="1080120">
                  <a:extLst>
                    <a:ext uri="{9D8B030D-6E8A-4147-A177-3AD203B41FA5}">
                      <a16:colId xmlns:a16="http://schemas.microsoft.com/office/drawing/2014/main" xmlns="" val="20004"/>
                    </a:ext>
                  </a:extLst>
                </a:gridCol>
                <a:gridCol w="1224135">
                  <a:extLst>
                    <a:ext uri="{9D8B030D-6E8A-4147-A177-3AD203B41FA5}">
                      <a16:colId xmlns:a16="http://schemas.microsoft.com/office/drawing/2014/main" xmlns="" val="20005"/>
                    </a:ext>
                  </a:extLst>
                </a:gridCol>
              </a:tblGrid>
              <a:tr h="170975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l-PL" sz="2000" dirty="0"/>
                        <a:t>łatwość </a:t>
                      </a:r>
                    </a:p>
                    <a:p>
                      <a:pPr algn="ctr"/>
                      <a:endParaRPr lang="pl-PL" sz="20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l-PL" sz="2000" dirty="0"/>
                        <a:t> 0,00-0,19</a:t>
                      </a:r>
                    </a:p>
                    <a:p>
                      <a:pPr algn="ctr"/>
                      <a:endParaRPr lang="pl-PL" sz="20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l-PL" sz="2000" dirty="0"/>
                        <a:t>0,20-0,49</a:t>
                      </a:r>
                    </a:p>
                    <a:p>
                      <a:pPr algn="ctr"/>
                      <a:endParaRPr lang="pl-PL" sz="20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l-PL" sz="2000" dirty="0"/>
                        <a:t> 0,50-0,69</a:t>
                      </a:r>
                    </a:p>
                    <a:p>
                      <a:pPr algn="ctr"/>
                      <a:endParaRPr lang="pl-PL" sz="20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l-PL" sz="2000" dirty="0"/>
                        <a:t>0,70-0,89</a:t>
                      </a:r>
                    </a:p>
                    <a:p>
                      <a:pPr algn="ctr"/>
                      <a:endParaRPr lang="pl-PL" sz="20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l-PL" sz="2000" dirty="0"/>
                        <a:t> 0,90-1,00</a:t>
                      </a:r>
                    </a:p>
                    <a:p>
                      <a:pPr algn="ctr"/>
                      <a:endParaRPr lang="pl-PL" sz="2000" dirty="0"/>
                    </a:p>
                  </a:txBody>
                  <a:tcPr anchor="ctr"/>
                </a:tc>
                <a:extLst>
                  <a:ext uri="{0D108BD9-81ED-4DB2-BD59-A6C34878D82A}">
                    <a16:rowId xmlns:a16="http://schemas.microsoft.com/office/drawing/2014/main" xmlns="" val="10000"/>
                  </a:ext>
                </a:extLst>
              </a:tr>
              <a:tr h="119164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l-PL" sz="2000" dirty="0"/>
                        <a:t> arkusz</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l-PL" sz="2000" dirty="0"/>
                        <a:t>bardzo trudny </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l-PL" sz="2000" dirty="0"/>
                        <a:t> trudny</a:t>
                      </a:r>
                    </a:p>
                  </a:txBody>
                  <a:tcPr anchor="ctr"/>
                </a:tc>
                <a:tc>
                  <a:txBody>
                    <a:bodyPr/>
                    <a:lstStyle/>
                    <a:p>
                      <a:pPr algn="ctr"/>
                      <a:r>
                        <a:rPr lang="pl-PL" sz="2000" dirty="0"/>
                        <a:t>umiarkowanie trudny</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l-PL" sz="2000" dirty="0"/>
                        <a:t> łatwy</a:t>
                      </a:r>
                    </a:p>
                  </a:txBody>
                  <a:tcPr anchor="ctr"/>
                </a:tc>
                <a:tc>
                  <a:txBody>
                    <a:bodyPr/>
                    <a:lstStyle/>
                    <a:p>
                      <a:pPr algn="ctr"/>
                      <a:r>
                        <a:rPr lang="pl-PL" sz="2000" dirty="0"/>
                        <a:t>bardzo łatwy</a:t>
                      </a:r>
                    </a:p>
                  </a:txBody>
                  <a:tcPr anchor="ctr"/>
                </a:tc>
                <a:extLst>
                  <a:ext uri="{0D108BD9-81ED-4DB2-BD59-A6C34878D82A}">
                    <a16:rowId xmlns:a16="http://schemas.microsoft.com/office/drawing/2014/main" xmlns="" val="10001"/>
                  </a:ext>
                </a:extLst>
              </a:tr>
              <a:tr h="67353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l-PL" sz="2000" dirty="0"/>
                        <a:t>Matematyka – kraj </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pl-PL" sz="20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l-PL" sz="2000" dirty="0"/>
                        <a:t>0,46</a:t>
                      </a:r>
                    </a:p>
                  </a:txBody>
                  <a:tcPr anchor="ctr"/>
                </a:tc>
                <a:tc>
                  <a:txBody>
                    <a:bodyPr/>
                    <a:lstStyle/>
                    <a:p>
                      <a:pPr algn="ctr"/>
                      <a:endParaRPr lang="pl-PL" sz="20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pl-PL" sz="2000" dirty="0"/>
                    </a:p>
                  </a:txBody>
                  <a:tcPr anchor="ctr"/>
                </a:tc>
                <a:tc>
                  <a:txBody>
                    <a:bodyPr/>
                    <a:lstStyle/>
                    <a:p>
                      <a:pPr algn="ctr"/>
                      <a:endParaRPr lang="pl-PL" sz="2000" dirty="0"/>
                    </a:p>
                  </a:txBody>
                  <a:tcPr anchor="ctr"/>
                </a:tc>
                <a:extLst>
                  <a:ext uri="{0D108BD9-81ED-4DB2-BD59-A6C34878D82A}">
                    <a16:rowId xmlns:a16="http://schemas.microsoft.com/office/drawing/2014/main" xmlns="" val="10003"/>
                  </a:ext>
                </a:extLst>
              </a:tr>
              <a:tr h="67353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l-PL" sz="2000" dirty="0"/>
                        <a:t>Matematyka – szkoła</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pl-PL" sz="20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l-PL" sz="2000" dirty="0"/>
                        <a:t>0,46</a:t>
                      </a:r>
                    </a:p>
                  </a:txBody>
                  <a:tcPr anchor="ctr"/>
                </a:tc>
                <a:tc>
                  <a:txBody>
                    <a:bodyPr/>
                    <a:lstStyle/>
                    <a:p>
                      <a:pPr algn="ctr"/>
                      <a:endParaRPr lang="pl-PL" sz="20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pl-PL" sz="2000" dirty="0"/>
                    </a:p>
                  </a:txBody>
                  <a:tcPr anchor="ctr"/>
                </a:tc>
                <a:tc>
                  <a:txBody>
                    <a:bodyPr/>
                    <a:lstStyle/>
                    <a:p>
                      <a:pPr algn="ctr"/>
                      <a:endParaRPr lang="pl-PL" sz="2000" dirty="0"/>
                    </a:p>
                  </a:txBody>
                  <a:tcPr anchor="ctr"/>
                </a:tc>
                <a:extLst>
                  <a:ext uri="{0D108BD9-81ED-4DB2-BD59-A6C34878D82A}">
                    <a16:rowId xmlns:a16="http://schemas.microsoft.com/office/drawing/2014/main" xmlns="" val="3082143438"/>
                  </a:ext>
                </a:extLst>
              </a:tr>
            </a:tbl>
          </a:graphicData>
        </a:graphic>
      </p:graphicFrame>
    </p:spTree>
    <p:extLst>
      <p:ext uri="{BB962C8B-B14F-4D97-AF65-F5344CB8AC3E}">
        <p14:creationId xmlns:p14="http://schemas.microsoft.com/office/powerpoint/2010/main" xmlns="" val="20821444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solidFill>
                  <a:srgbClr val="0070C0"/>
                </a:solidFill>
              </a:rPr>
              <a:t>Wnioski</a:t>
            </a:r>
          </a:p>
        </p:txBody>
      </p:sp>
      <p:sp>
        <p:nvSpPr>
          <p:cNvPr id="3" name="Symbol zastępczy zawartości 2"/>
          <p:cNvSpPr>
            <a:spLocks noGrp="1"/>
          </p:cNvSpPr>
          <p:nvPr>
            <p:ph idx="1"/>
          </p:nvPr>
        </p:nvSpPr>
        <p:spPr>
          <a:xfrm>
            <a:off x="899592" y="1598066"/>
            <a:ext cx="7632848" cy="3661867"/>
          </a:xfrm>
        </p:spPr>
        <p:txBody>
          <a:bodyPr/>
          <a:lstStyle/>
          <a:p>
            <a:pPr marL="0" indent="0" algn="ctr">
              <a:buNone/>
            </a:pPr>
            <a:r>
              <a:rPr lang="pl-PL" dirty="0"/>
              <a:t>Test okazał się dla uczniów naszej szkoły, podobnie jak dla ósmoklasistów całego kraju testem trudnym. Obydwie grupy osiągnęły wynik 0,46, który mieści się w przedziale 0,20 – 0,49.</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755678" y="476672"/>
            <a:ext cx="7854215" cy="1008112"/>
          </a:xfrm>
        </p:spPr>
        <p:txBody>
          <a:bodyPr>
            <a:normAutofit fontScale="90000"/>
          </a:bodyPr>
          <a:lstStyle/>
          <a:p>
            <a:pPr algn="ctr"/>
            <a:r>
              <a:rPr lang="pl-PL" sz="4900" dirty="0">
                <a:solidFill>
                  <a:srgbClr val="0070C0"/>
                </a:solidFill>
              </a:rPr>
              <a:t>Analizy jakościowe </a:t>
            </a:r>
            <a:r>
              <a:rPr lang="pl-PL" dirty="0">
                <a:solidFill>
                  <a:srgbClr val="0070C0"/>
                </a:solidFill>
              </a:rPr>
              <a:t/>
            </a:r>
            <a:br>
              <a:rPr lang="pl-PL" dirty="0">
                <a:solidFill>
                  <a:srgbClr val="0070C0"/>
                </a:solidFill>
              </a:rPr>
            </a:br>
            <a:r>
              <a:rPr lang="pl-PL" sz="2200" dirty="0">
                <a:solidFill>
                  <a:srgbClr val="0070C0"/>
                </a:solidFill>
              </a:rPr>
              <a:t>(poziom wykonania poszczególnych zadań)</a:t>
            </a:r>
          </a:p>
        </p:txBody>
      </p:sp>
      <p:sp>
        <p:nvSpPr>
          <p:cNvPr id="3" name="Symbol zastępczy tekstu 2"/>
          <p:cNvSpPr>
            <a:spLocks noGrp="1"/>
          </p:cNvSpPr>
          <p:nvPr>
            <p:ph type="body" idx="1"/>
          </p:nvPr>
        </p:nvSpPr>
        <p:spPr/>
        <p:txBody>
          <a:bodyPr/>
          <a:lstStyle/>
          <a:p>
            <a:endParaRPr lang="pl-PL" dirty="0"/>
          </a:p>
        </p:txBody>
      </p:sp>
      <p:pic>
        <p:nvPicPr>
          <p:cNvPr id="5" name="Obraz 4">
            <a:extLst>
              <a:ext uri="{FF2B5EF4-FFF2-40B4-BE49-F238E27FC236}">
                <a16:creationId xmlns:a16="http://schemas.microsoft.com/office/drawing/2014/main" xmlns="" id="{E45C6E2A-A26B-4FE8-A1E7-6F7B7F9C0ED5}"/>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1890664"/>
            <a:ext cx="9144000" cy="3291840"/>
          </a:xfrm>
          <a:prstGeom prst="rect">
            <a:avLst/>
          </a:prstGeom>
        </p:spPr>
      </p:pic>
    </p:spTree>
    <p:extLst>
      <p:ext uri="{BB962C8B-B14F-4D97-AF65-F5344CB8AC3E}">
        <p14:creationId xmlns:p14="http://schemas.microsoft.com/office/powerpoint/2010/main" xmlns="" val="11564440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az 4">
            <a:extLst>
              <a:ext uri="{FF2B5EF4-FFF2-40B4-BE49-F238E27FC236}">
                <a16:creationId xmlns:a16="http://schemas.microsoft.com/office/drawing/2014/main" xmlns="" id="{F72DFC7D-1500-4675-A263-EC292E9CD59E}"/>
              </a:ext>
            </a:extLst>
          </p:cNvPr>
          <p:cNvPicPr>
            <a:picLocks noChangeAspect="1"/>
          </p:cNvPicPr>
          <p:nvPr/>
        </p:nvPicPr>
        <p:blipFill>
          <a:blip r:embed="rId2" cstate="print"/>
          <a:stretch>
            <a:fillRect/>
          </a:stretch>
        </p:blipFill>
        <p:spPr>
          <a:xfrm>
            <a:off x="1113309" y="908720"/>
            <a:ext cx="6917382" cy="5416441"/>
          </a:xfrm>
          <a:prstGeom prst="rect">
            <a:avLst/>
          </a:prstGeom>
        </p:spPr>
      </p:pic>
    </p:spTree>
    <p:extLst>
      <p:ext uri="{BB962C8B-B14F-4D97-AF65-F5344CB8AC3E}">
        <p14:creationId xmlns:p14="http://schemas.microsoft.com/office/powerpoint/2010/main" xmlns="" val="8446823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7D6527D1-E126-4AB1-8FCC-7170D5570116}"/>
              </a:ext>
            </a:extLst>
          </p:cNvPr>
          <p:cNvSpPr>
            <a:spLocks noGrp="1"/>
          </p:cNvSpPr>
          <p:nvPr>
            <p:ph type="title"/>
          </p:nvPr>
        </p:nvSpPr>
        <p:spPr/>
        <p:txBody>
          <a:bodyPr>
            <a:normAutofit fontScale="90000"/>
          </a:bodyPr>
          <a:lstStyle/>
          <a:p>
            <a:r>
              <a:rPr lang="pl-PL" dirty="0">
                <a:solidFill>
                  <a:srgbClr val="0070C0"/>
                </a:solidFill>
              </a:rPr>
              <a:t>Poziom wykonania wymagań w szkole na tle województwa </a:t>
            </a:r>
          </a:p>
        </p:txBody>
      </p:sp>
      <p:pic>
        <p:nvPicPr>
          <p:cNvPr id="6" name="Symbol zastępczy zawartości 5">
            <a:extLst>
              <a:ext uri="{FF2B5EF4-FFF2-40B4-BE49-F238E27FC236}">
                <a16:creationId xmlns:a16="http://schemas.microsoft.com/office/drawing/2014/main" xmlns="" id="{3DE10ED6-FCC5-4FA8-B9C4-26FD1471ACEE}"/>
              </a:ext>
            </a:extLst>
          </p:cNvPr>
          <p:cNvPicPr>
            <a:picLocks noGrp="1" noChangeAspect="1"/>
          </p:cNvPicPr>
          <p:nvPr>
            <p:ph idx="1"/>
          </p:nvPr>
        </p:nvPicPr>
        <p:blipFill>
          <a:blip r:embed="rId2" cstate="print"/>
          <a:stretch>
            <a:fillRect/>
          </a:stretch>
        </p:blipFill>
        <p:spPr>
          <a:xfrm>
            <a:off x="1523479" y="1556792"/>
            <a:ext cx="6097041" cy="5225023"/>
          </a:xfrm>
          <a:prstGeom prst="rect">
            <a:avLst/>
          </a:prstGeom>
        </p:spPr>
      </p:pic>
    </p:spTree>
    <p:extLst>
      <p:ext uri="{BB962C8B-B14F-4D97-AF65-F5344CB8AC3E}">
        <p14:creationId xmlns:p14="http://schemas.microsoft.com/office/powerpoint/2010/main" xmlns="" val="1432481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79512" y="274638"/>
            <a:ext cx="8856984" cy="1642194"/>
          </a:xfrm>
        </p:spPr>
        <p:txBody>
          <a:bodyPr>
            <a:noAutofit/>
          </a:bodyPr>
          <a:lstStyle/>
          <a:p>
            <a:r>
              <a:rPr lang="pl-PL" sz="3200" dirty="0">
                <a:solidFill>
                  <a:srgbClr val="0070C0"/>
                </a:solidFill>
              </a:rPr>
              <a:t>Poziom wykonania zadań w szkole </a:t>
            </a:r>
            <a:br>
              <a:rPr lang="pl-PL" sz="3200" dirty="0">
                <a:solidFill>
                  <a:srgbClr val="0070C0"/>
                </a:solidFill>
              </a:rPr>
            </a:br>
            <a:r>
              <a:rPr lang="pl-PL" sz="3200" dirty="0">
                <a:solidFill>
                  <a:srgbClr val="0070C0"/>
                </a:solidFill>
              </a:rPr>
              <a:t>na tle województwa</a:t>
            </a:r>
            <a:br>
              <a:rPr lang="pl-PL" sz="3200" dirty="0">
                <a:solidFill>
                  <a:srgbClr val="0070C0"/>
                </a:solidFill>
              </a:rPr>
            </a:br>
            <a:r>
              <a:rPr lang="pl-PL" sz="3200" b="1" dirty="0">
                <a:solidFill>
                  <a:srgbClr val="0070C0"/>
                </a:solidFill>
              </a:rPr>
              <a:t>Sprawność rachunkowa – wnioski </a:t>
            </a:r>
          </a:p>
        </p:txBody>
      </p:sp>
      <p:sp>
        <p:nvSpPr>
          <p:cNvPr id="9" name="Symbol zastępczy zawartości 8">
            <a:extLst>
              <a:ext uri="{FF2B5EF4-FFF2-40B4-BE49-F238E27FC236}">
                <a16:creationId xmlns:a16="http://schemas.microsoft.com/office/drawing/2014/main" xmlns="" id="{C591A192-45B1-4F7E-99F3-CF688EDB8801}"/>
              </a:ext>
            </a:extLst>
          </p:cNvPr>
          <p:cNvSpPr>
            <a:spLocks noGrp="1"/>
          </p:cNvSpPr>
          <p:nvPr>
            <p:ph idx="1"/>
          </p:nvPr>
        </p:nvSpPr>
        <p:spPr>
          <a:xfrm>
            <a:off x="457200" y="2132856"/>
            <a:ext cx="8229600" cy="3993307"/>
          </a:xfrm>
        </p:spPr>
        <p:txBody>
          <a:bodyPr/>
          <a:lstStyle/>
          <a:p>
            <a:pPr marL="0" indent="0">
              <a:buNone/>
            </a:pPr>
            <a:r>
              <a:rPr lang="pl-PL" dirty="0"/>
              <a:t>Sprawność rachunkowa sprawdzana była na podstawie zadań 2, 6, 7. Uczniowie szkoły wykazali się niższą sprawnością rachunkową niż uczniowie województwa świętokrzyskiego. Należy zatem podjąć działania zmierzające do podniesienia sprawności rachunkowej dzieci w kolejnych latach.</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1498178"/>
          </a:xfrm>
        </p:spPr>
        <p:txBody>
          <a:bodyPr>
            <a:noAutofit/>
          </a:bodyPr>
          <a:lstStyle/>
          <a:p>
            <a:r>
              <a:rPr lang="pl-PL" sz="3200" dirty="0">
                <a:solidFill>
                  <a:srgbClr val="0070C0"/>
                </a:solidFill>
              </a:rPr>
              <a:t>Poziom wykonania zadań w szkole </a:t>
            </a:r>
            <a:br>
              <a:rPr lang="pl-PL" sz="3200" dirty="0">
                <a:solidFill>
                  <a:srgbClr val="0070C0"/>
                </a:solidFill>
              </a:rPr>
            </a:br>
            <a:r>
              <a:rPr lang="pl-PL" sz="3200" dirty="0">
                <a:solidFill>
                  <a:srgbClr val="0070C0"/>
                </a:solidFill>
              </a:rPr>
              <a:t>na tle województwa</a:t>
            </a:r>
            <a:br>
              <a:rPr lang="pl-PL" sz="3200" dirty="0">
                <a:solidFill>
                  <a:srgbClr val="0070C0"/>
                </a:solidFill>
              </a:rPr>
            </a:br>
            <a:r>
              <a:rPr lang="pl-PL" sz="3200" b="1" dirty="0">
                <a:solidFill>
                  <a:srgbClr val="0070C0"/>
                </a:solidFill>
              </a:rPr>
              <a:t>Wykorzystanie i tworzenie informacji – wnioski </a:t>
            </a:r>
          </a:p>
        </p:txBody>
      </p:sp>
      <p:sp>
        <p:nvSpPr>
          <p:cNvPr id="3" name="Symbol zastępczy zawartości 2"/>
          <p:cNvSpPr>
            <a:spLocks noGrp="1"/>
          </p:cNvSpPr>
          <p:nvPr>
            <p:ph idx="1"/>
          </p:nvPr>
        </p:nvSpPr>
        <p:spPr>
          <a:xfrm>
            <a:off x="439233" y="2080683"/>
            <a:ext cx="8229600" cy="4525963"/>
          </a:xfrm>
        </p:spPr>
        <p:txBody>
          <a:bodyPr/>
          <a:lstStyle/>
          <a:p>
            <a:pPr marL="0" indent="0">
              <a:buNone/>
            </a:pPr>
            <a:r>
              <a:rPr lang="pl-PL" dirty="0"/>
              <a:t>Wykorzystanie i tworzenie informacji sprawdzane było na podstawie zadań 1, 4, 5, 8, 9, 17. Tu uczniowie wypadli porównywalnie z uczniami województwa. Dwa zadania zrobili lepiej, dwa na porównywalnym poziomie i dwa gorzej. Należy na wszystkich przedmiotach podejmować działania ćwiczące umiejętność wykorzystania i tworzenia informacji.</a:t>
            </a:r>
          </a:p>
        </p:txBody>
      </p:sp>
    </p:spTree>
    <p:extLst>
      <p:ext uri="{BB962C8B-B14F-4D97-AF65-F5344CB8AC3E}">
        <p14:creationId xmlns:p14="http://schemas.microsoft.com/office/powerpoint/2010/main" xmlns="" val="707462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2074242"/>
          </a:xfrm>
        </p:spPr>
        <p:txBody>
          <a:bodyPr>
            <a:noAutofit/>
          </a:bodyPr>
          <a:lstStyle/>
          <a:p>
            <a:r>
              <a:rPr lang="pl-PL" sz="3200" dirty="0">
                <a:solidFill>
                  <a:srgbClr val="0070C0"/>
                </a:solidFill>
              </a:rPr>
              <a:t>Poziom wykonania zadań w szkole</a:t>
            </a:r>
            <a:br>
              <a:rPr lang="pl-PL" sz="3200" dirty="0">
                <a:solidFill>
                  <a:srgbClr val="0070C0"/>
                </a:solidFill>
              </a:rPr>
            </a:br>
            <a:r>
              <a:rPr lang="pl-PL" sz="3200" dirty="0">
                <a:solidFill>
                  <a:srgbClr val="0070C0"/>
                </a:solidFill>
              </a:rPr>
              <a:t> na tle województwa</a:t>
            </a:r>
            <a:br>
              <a:rPr lang="pl-PL" sz="3200" dirty="0">
                <a:solidFill>
                  <a:srgbClr val="0070C0"/>
                </a:solidFill>
              </a:rPr>
            </a:br>
            <a:r>
              <a:rPr lang="pl-PL" sz="3200" b="1" dirty="0">
                <a:solidFill>
                  <a:srgbClr val="0070C0"/>
                </a:solidFill>
              </a:rPr>
              <a:t>Wykorzystanie i interpretowanie reprezentacji – wnioski </a:t>
            </a:r>
          </a:p>
        </p:txBody>
      </p:sp>
      <p:sp>
        <p:nvSpPr>
          <p:cNvPr id="3" name="Symbol zastępczy zawartości 2"/>
          <p:cNvSpPr>
            <a:spLocks noGrp="1"/>
          </p:cNvSpPr>
          <p:nvPr>
            <p:ph idx="1"/>
          </p:nvPr>
        </p:nvSpPr>
        <p:spPr>
          <a:xfrm>
            <a:off x="457789" y="2204864"/>
            <a:ext cx="8229600" cy="4525963"/>
          </a:xfrm>
        </p:spPr>
        <p:txBody>
          <a:bodyPr/>
          <a:lstStyle/>
          <a:p>
            <a:pPr marL="0" indent="0">
              <a:buNone/>
            </a:pPr>
            <a:r>
              <a:rPr lang="pl-PL" dirty="0"/>
              <a:t>Wykorzystanie i interpretowanie reprezentacji wypadło w szkole lepiej niż w województwie. Było to sprawdzane za pomocą zadania 3, 10, 11, 14, 15, 18 i 21. Cztery zadania uczniowie wykonali na znacznie wyższym poziomie niż rówieśnicy województwa. W trzech zadaniach wypadli słabiej. Należy kontynuować działania związane z rozwijaniem wykorzystania i interpretowania reprezentacji.</a:t>
            </a:r>
          </a:p>
        </p:txBody>
      </p:sp>
    </p:spTree>
    <p:extLst>
      <p:ext uri="{BB962C8B-B14F-4D97-AF65-F5344CB8AC3E}">
        <p14:creationId xmlns:p14="http://schemas.microsoft.com/office/powerpoint/2010/main" xmlns="" val="3322381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45EE1BB6-F683-406B-B32C-D186D37AC062}"/>
              </a:ext>
            </a:extLst>
          </p:cNvPr>
          <p:cNvSpPr>
            <a:spLocks noGrp="1"/>
          </p:cNvSpPr>
          <p:nvPr>
            <p:ph type="title"/>
          </p:nvPr>
        </p:nvSpPr>
        <p:spPr/>
        <p:txBody>
          <a:bodyPr>
            <a:normAutofit/>
          </a:bodyPr>
          <a:lstStyle/>
          <a:p>
            <a:r>
              <a:rPr lang="pl-PL" dirty="0">
                <a:solidFill>
                  <a:srgbClr val="0070C0"/>
                </a:solidFill>
              </a:rPr>
              <a:t>Opis arkusza standardowego </a:t>
            </a:r>
          </a:p>
        </p:txBody>
      </p:sp>
      <p:sp>
        <p:nvSpPr>
          <p:cNvPr id="3" name="Symbol zastępczy zawartości 2">
            <a:extLst>
              <a:ext uri="{FF2B5EF4-FFF2-40B4-BE49-F238E27FC236}">
                <a16:creationId xmlns:a16="http://schemas.microsoft.com/office/drawing/2014/main" xmlns="" id="{CDCA8735-4D9B-4630-9470-2FE55BB0FBA8}"/>
              </a:ext>
            </a:extLst>
          </p:cNvPr>
          <p:cNvSpPr>
            <a:spLocks noGrp="1"/>
          </p:cNvSpPr>
          <p:nvPr>
            <p:ph idx="1"/>
          </p:nvPr>
        </p:nvSpPr>
        <p:spPr/>
        <p:txBody>
          <a:bodyPr>
            <a:normAutofit fontScale="77500" lnSpcReduction="20000"/>
          </a:bodyPr>
          <a:lstStyle/>
          <a:p>
            <a:pPr marL="0" indent="0">
              <a:buNone/>
            </a:pPr>
            <a:r>
              <a:rPr lang="pl-PL" dirty="0"/>
              <a:t>Uczniowie szkoły rozwiązywali zadania zawarte w arkuszu OMAP-100-2004. Arkusz standardowy zawierał 21 zadań. Za poprawne rozwiązanie wszystkich zadań można było uzyskać maksymalnie 30 punktów, w tym 15 punktów (50%) za rozwiązanie zadań zamkniętych oraz 15 punktów (50%) za rozwiązanie zadań otwartych. Wśród zadań zamkniętych większość stanowiły zadania wyboru wielokrotnego, w których należało wybrać jedną z podanych odpowiedzi, w dwóch zadaniach typu prawda-fałsz − ocenić prawdziwość zdań i w dwóch zadaniach na dobieranie − wskazać poprawne uzupełnienia podanych zdań. Zadania otwarte wymagały od ósmoklasistów uważnej analizy treści, w niektórych zadaniach również elementów graficznych, a następnie zaplanowania i zapisania kolejnych etapów rozwiązania.</a:t>
            </a:r>
          </a:p>
          <a:p>
            <a:pPr marL="0" indent="0">
              <a:buNone/>
            </a:pPr>
            <a:endParaRPr lang="pl-PL" dirty="0"/>
          </a:p>
        </p:txBody>
      </p:sp>
    </p:spTree>
    <p:extLst>
      <p:ext uri="{BB962C8B-B14F-4D97-AF65-F5344CB8AC3E}">
        <p14:creationId xmlns:p14="http://schemas.microsoft.com/office/powerpoint/2010/main" xmlns="" val="15744906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2146250"/>
          </a:xfrm>
        </p:spPr>
        <p:txBody>
          <a:bodyPr>
            <a:noAutofit/>
          </a:bodyPr>
          <a:lstStyle/>
          <a:p>
            <a:r>
              <a:rPr lang="pl-PL" sz="3200" dirty="0">
                <a:solidFill>
                  <a:srgbClr val="0070C0"/>
                </a:solidFill>
              </a:rPr>
              <a:t>Poziom wykonania zadań w szkole</a:t>
            </a:r>
            <a:br>
              <a:rPr lang="pl-PL" sz="3200" dirty="0">
                <a:solidFill>
                  <a:srgbClr val="0070C0"/>
                </a:solidFill>
              </a:rPr>
            </a:br>
            <a:r>
              <a:rPr lang="pl-PL" sz="3200" dirty="0">
                <a:solidFill>
                  <a:srgbClr val="0070C0"/>
                </a:solidFill>
              </a:rPr>
              <a:t> na tle województwa</a:t>
            </a:r>
            <a:br>
              <a:rPr lang="pl-PL" sz="3200" dirty="0">
                <a:solidFill>
                  <a:srgbClr val="0070C0"/>
                </a:solidFill>
              </a:rPr>
            </a:br>
            <a:r>
              <a:rPr lang="pl-PL" sz="3200" b="1" dirty="0">
                <a:solidFill>
                  <a:srgbClr val="0070C0"/>
                </a:solidFill>
              </a:rPr>
              <a:t>Rozumowanie i argumentacja – wnioski </a:t>
            </a:r>
          </a:p>
        </p:txBody>
      </p:sp>
      <p:sp>
        <p:nvSpPr>
          <p:cNvPr id="3" name="Symbol zastępczy zawartości 2"/>
          <p:cNvSpPr>
            <a:spLocks noGrp="1"/>
          </p:cNvSpPr>
          <p:nvPr>
            <p:ph idx="1"/>
          </p:nvPr>
        </p:nvSpPr>
        <p:spPr>
          <a:xfrm>
            <a:off x="444662" y="2636912"/>
            <a:ext cx="8229600" cy="4525963"/>
          </a:xfrm>
        </p:spPr>
        <p:txBody>
          <a:bodyPr>
            <a:normAutofit fontScale="92500" lnSpcReduction="20000"/>
          </a:bodyPr>
          <a:lstStyle/>
          <a:p>
            <a:pPr marL="0" indent="0">
              <a:buNone/>
            </a:pPr>
            <a:r>
              <a:rPr lang="pl-PL" dirty="0"/>
              <a:t>Rozumowanie i argumentacja sprawdzane były za pomocą zadania 12, 13. 16, 19, 20. Uczniowie szkoły uzyskali wyższy wynik niż uczniowie województwa. W trzech zadaniach uzyskali wyższy wynik niż w województwie, a w dwóch niższy. Największą trudność w całym teście sprawiło uczniom zadanie 16., w którym należało zaplanować i poprawnie wykonać ciąg czynności, które nie wynikały wprost z treści zadania. Należy ćwiczyć zadania związane z dowodzeniem i uzasadnianiem. </a:t>
            </a:r>
          </a:p>
        </p:txBody>
      </p:sp>
    </p:spTree>
    <p:extLst>
      <p:ext uri="{BB962C8B-B14F-4D97-AF65-F5344CB8AC3E}">
        <p14:creationId xmlns:p14="http://schemas.microsoft.com/office/powerpoint/2010/main" xmlns="" val="7324646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39552" y="332656"/>
            <a:ext cx="8229600" cy="832236"/>
          </a:xfrm>
        </p:spPr>
        <p:txBody>
          <a:bodyPr>
            <a:normAutofit fontScale="90000"/>
          </a:bodyPr>
          <a:lstStyle/>
          <a:p>
            <a:r>
              <a:rPr lang="pl-PL" sz="5400" dirty="0">
                <a:solidFill>
                  <a:srgbClr val="0070C0"/>
                </a:solidFill>
              </a:rPr>
              <a:t>Rekomendacje</a:t>
            </a:r>
          </a:p>
        </p:txBody>
      </p:sp>
      <p:sp>
        <p:nvSpPr>
          <p:cNvPr id="4" name="Symbol zastępczy zawartości 3"/>
          <p:cNvSpPr>
            <a:spLocks noGrp="1"/>
          </p:cNvSpPr>
          <p:nvPr>
            <p:ph idx="1"/>
          </p:nvPr>
        </p:nvSpPr>
        <p:spPr>
          <a:xfrm>
            <a:off x="323528" y="1383433"/>
            <a:ext cx="8363272" cy="5417344"/>
          </a:xfrm>
        </p:spPr>
        <p:txBody>
          <a:bodyPr>
            <a:normAutofit fontScale="77500" lnSpcReduction="20000"/>
          </a:bodyPr>
          <a:lstStyle/>
          <a:p>
            <a:r>
              <a:rPr lang="pl-PL" dirty="0"/>
              <a:t>Współpracować z nauczycielami innych przedmiotów w celu:</a:t>
            </a:r>
          </a:p>
          <a:p>
            <a:pPr>
              <a:buFontTx/>
              <a:buChar char="-"/>
            </a:pPr>
            <a:r>
              <a:rPr lang="pl-PL" dirty="0"/>
              <a:t>ćwiczenia uważnej analizy treści zadania albo polecenia,</a:t>
            </a:r>
          </a:p>
          <a:p>
            <a:pPr>
              <a:buFontTx/>
              <a:buChar char="-"/>
            </a:pPr>
            <a:r>
              <a:rPr lang="pl-PL" dirty="0"/>
              <a:t>ćwiczenia czytania ze zrozumieniem (odpowiedź na pytanie),</a:t>
            </a:r>
          </a:p>
          <a:p>
            <a:pPr>
              <a:buFontTx/>
              <a:buChar char="-"/>
            </a:pPr>
            <a:r>
              <a:rPr lang="pl-PL" dirty="0"/>
              <a:t>zastosowania korelacji </a:t>
            </a:r>
            <a:r>
              <a:rPr lang="pl-PL" dirty="0" err="1"/>
              <a:t>międzyprzedmiotowej</a:t>
            </a:r>
            <a:r>
              <a:rPr lang="pl-PL" dirty="0"/>
              <a:t> w celu ćwiczenia rachunków i rozwijania umiejętności wykorzystania i tworzenia informacji.</a:t>
            </a:r>
          </a:p>
          <a:p>
            <a:r>
              <a:rPr lang="pl-PL" dirty="0"/>
              <a:t>Współpracować z rodzicami i wychowawcami w zakresie utrwalania rachunku pamięciowego (rozmowy i informacje zwrotne).</a:t>
            </a:r>
          </a:p>
          <a:p>
            <a:r>
              <a:rPr lang="pl-PL" dirty="0"/>
              <a:t>Na zajęciach, w szczególności przedmiotów ścisłych rozwijać umiejętności rachunkowe i umiejętności szacowania wyników.</a:t>
            </a:r>
          </a:p>
          <a:p>
            <a:r>
              <a:rPr lang="pl-PL" dirty="0"/>
              <a:t>Rozwiązywać w miarę możliwości większą liczbę zadań, w których problem jest zdefiniowany w nietypowy sposób lub/i wymaga uzasadnienia postawionej tezy.</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a:xfrm>
            <a:off x="457200" y="2204864"/>
            <a:ext cx="8229600" cy="2232248"/>
          </a:xfrm>
        </p:spPr>
        <p:txBody>
          <a:bodyPr>
            <a:normAutofit/>
          </a:bodyPr>
          <a:lstStyle/>
          <a:p>
            <a:r>
              <a:rPr lang="pl-PL" sz="3200" dirty="0" smtClean="0"/>
              <a:t>Opracowała Agata Wach</a:t>
            </a:r>
            <a:endParaRPr lang="pl-PL" sz="32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485800"/>
            <a:ext cx="8229600" cy="1143000"/>
          </a:xfrm>
        </p:spPr>
        <p:txBody>
          <a:bodyPr>
            <a:noAutofit/>
          </a:bodyPr>
          <a:lstStyle/>
          <a:p>
            <a:r>
              <a:rPr lang="pl-PL" sz="3200" dirty="0">
                <a:solidFill>
                  <a:srgbClr val="0070C0"/>
                </a:solidFill>
              </a:rPr>
              <a:t>Porównanie średnich wyników uczniów </a:t>
            </a:r>
            <a:br>
              <a:rPr lang="pl-PL" sz="3200" dirty="0">
                <a:solidFill>
                  <a:srgbClr val="0070C0"/>
                </a:solidFill>
              </a:rPr>
            </a:br>
            <a:r>
              <a:rPr lang="pl-PL" sz="3200" dirty="0">
                <a:solidFill>
                  <a:srgbClr val="0070C0"/>
                </a:solidFill>
              </a:rPr>
              <a:t>z egzaminu ósmoklasisty 2020</a:t>
            </a:r>
          </a:p>
        </p:txBody>
      </p:sp>
      <p:graphicFrame>
        <p:nvGraphicFramePr>
          <p:cNvPr id="8" name="Tabela 7"/>
          <p:cNvGraphicFramePr>
            <a:graphicFrameLocks noGrp="1"/>
          </p:cNvGraphicFramePr>
          <p:nvPr>
            <p:extLst>
              <p:ext uri="{D42A27DB-BD31-4B8C-83A1-F6EECF244321}">
                <p14:modId xmlns:p14="http://schemas.microsoft.com/office/powerpoint/2010/main" xmlns="" val="2016537595"/>
              </p:ext>
            </p:extLst>
          </p:nvPr>
        </p:nvGraphicFramePr>
        <p:xfrm>
          <a:off x="683568" y="2420888"/>
          <a:ext cx="7488832" cy="2808312"/>
        </p:xfrm>
        <a:graphic>
          <a:graphicData uri="http://schemas.openxmlformats.org/drawingml/2006/table">
            <a:tbl>
              <a:tblPr firstRow="1" bandRow="1">
                <a:tableStyleId>{5C22544A-7EE6-4342-B048-85BDC9FD1C3A}</a:tableStyleId>
              </a:tblPr>
              <a:tblGrid>
                <a:gridCol w="2808311">
                  <a:extLst>
                    <a:ext uri="{9D8B030D-6E8A-4147-A177-3AD203B41FA5}">
                      <a16:colId xmlns:a16="http://schemas.microsoft.com/office/drawing/2014/main" xmlns="" val="20000"/>
                    </a:ext>
                  </a:extLst>
                </a:gridCol>
                <a:gridCol w="835192">
                  <a:extLst>
                    <a:ext uri="{9D8B030D-6E8A-4147-A177-3AD203B41FA5}">
                      <a16:colId xmlns:a16="http://schemas.microsoft.com/office/drawing/2014/main" xmlns="" val="20001"/>
                    </a:ext>
                  </a:extLst>
                </a:gridCol>
                <a:gridCol w="820992">
                  <a:extLst>
                    <a:ext uri="{9D8B030D-6E8A-4147-A177-3AD203B41FA5}">
                      <a16:colId xmlns:a16="http://schemas.microsoft.com/office/drawing/2014/main" xmlns="" val="546650255"/>
                    </a:ext>
                  </a:extLst>
                </a:gridCol>
                <a:gridCol w="864096">
                  <a:extLst>
                    <a:ext uri="{9D8B030D-6E8A-4147-A177-3AD203B41FA5}">
                      <a16:colId xmlns:a16="http://schemas.microsoft.com/office/drawing/2014/main" xmlns="" val="20002"/>
                    </a:ext>
                  </a:extLst>
                </a:gridCol>
                <a:gridCol w="1008112">
                  <a:extLst>
                    <a:ext uri="{9D8B030D-6E8A-4147-A177-3AD203B41FA5}">
                      <a16:colId xmlns:a16="http://schemas.microsoft.com/office/drawing/2014/main" xmlns="" val="20003"/>
                    </a:ext>
                  </a:extLst>
                </a:gridCol>
                <a:gridCol w="1152129">
                  <a:extLst>
                    <a:ext uri="{9D8B030D-6E8A-4147-A177-3AD203B41FA5}">
                      <a16:colId xmlns:a16="http://schemas.microsoft.com/office/drawing/2014/main" xmlns="" val="20004"/>
                    </a:ext>
                  </a:extLst>
                </a:gridCol>
              </a:tblGrid>
              <a:tr h="1152973">
                <a:tc>
                  <a:txBody>
                    <a:bodyPr/>
                    <a:lstStyle/>
                    <a:p>
                      <a:endParaRPr lang="pl-PL" dirty="0"/>
                    </a:p>
                  </a:txBody>
                  <a:tcPr/>
                </a:tc>
                <a:tc>
                  <a:txBody>
                    <a:bodyPr/>
                    <a:lstStyle/>
                    <a:p>
                      <a:pPr algn="ctr"/>
                      <a:r>
                        <a:rPr lang="pl-PL" dirty="0"/>
                        <a:t>Kraj</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dirty="0"/>
                        <a:t>Woj.</a:t>
                      </a:r>
                    </a:p>
                  </a:txBody>
                  <a:tcPr anchor="ctr"/>
                </a:tc>
                <a:tc>
                  <a:txBody>
                    <a:bodyPr/>
                    <a:lstStyle/>
                    <a:p>
                      <a:pPr algn="ctr"/>
                      <a:r>
                        <a:rPr lang="pl-PL" dirty="0"/>
                        <a:t>Powiat</a:t>
                      </a:r>
                    </a:p>
                  </a:txBody>
                  <a:tcPr anchor="ctr"/>
                </a:tc>
                <a:tc>
                  <a:txBody>
                    <a:bodyPr/>
                    <a:lstStyle/>
                    <a:p>
                      <a:pPr algn="ctr"/>
                      <a:r>
                        <a:rPr lang="pl-PL" dirty="0"/>
                        <a:t>Gmina</a:t>
                      </a:r>
                    </a:p>
                  </a:txBody>
                  <a:tcPr anchor="ctr"/>
                </a:tc>
                <a:tc>
                  <a:txBody>
                    <a:bodyPr/>
                    <a:lstStyle/>
                    <a:p>
                      <a:pPr algn="ctr"/>
                      <a:r>
                        <a:rPr lang="pl-PL" dirty="0"/>
                        <a:t>Szkoła </a:t>
                      </a:r>
                    </a:p>
                  </a:txBody>
                  <a:tcPr anchor="ctr"/>
                </a:tc>
                <a:extLst>
                  <a:ext uri="{0D108BD9-81ED-4DB2-BD59-A6C34878D82A}">
                    <a16:rowId xmlns:a16="http://schemas.microsoft.com/office/drawing/2014/main" xmlns="" val="10000"/>
                  </a:ext>
                </a:extLst>
              </a:tr>
              <a:tr h="1655339">
                <a:tc>
                  <a:txBody>
                    <a:bodyPr/>
                    <a:lstStyle/>
                    <a:p>
                      <a:r>
                        <a:rPr lang="pl-PL" sz="2000" dirty="0"/>
                        <a:t>Średni wynik egzaminu z matematyki</a:t>
                      </a:r>
                    </a:p>
                  </a:txBody>
                  <a:tcPr anchor="ctr"/>
                </a:tc>
                <a:tc>
                  <a:txBody>
                    <a:bodyPr/>
                    <a:lstStyle/>
                    <a:p>
                      <a:pPr algn="ctr"/>
                      <a:r>
                        <a:rPr lang="pl-PL" dirty="0"/>
                        <a:t>46</a:t>
                      </a:r>
                    </a:p>
                  </a:txBody>
                  <a:tcPr anchor="ctr"/>
                </a:tc>
                <a:tc>
                  <a:txBody>
                    <a:bodyPr/>
                    <a:lstStyle/>
                    <a:p>
                      <a:pPr algn="ctr"/>
                      <a:r>
                        <a:rPr lang="pl-PL" dirty="0"/>
                        <a:t>46</a:t>
                      </a:r>
                    </a:p>
                  </a:txBody>
                  <a:tcPr anchor="ctr"/>
                </a:tc>
                <a:tc>
                  <a:txBody>
                    <a:bodyPr/>
                    <a:lstStyle/>
                    <a:p>
                      <a:pPr algn="ctr"/>
                      <a:r>
                        <a:rPr lang="pl-PL" dirty="0"/>
                        <a:t>47</a:t>
                      </a:r>
                    </a:p>
                  </a:txBody>
                  <a:tcPr anchor="ctr"/>
                </a:tc>
                <a:tc>
                  <a:txBody>
                    <a:bodyPr/>
                    <a:lstStyle/>
                    <a:p>
                      <a:pPr algn="ctr"/>
                      <a:r>
                        <a:rPr lang="pl-PL" dirty="0"/>
                        <a:t>41</a:t>
                      </a:r>
                    </a:p>
                  </a:txBody>
                  <a:tcPr anchor="ctr"/>
                </a:tc>
                <a:tc>
                  <a:txBody>
                    <a:bodyPr/>
                    <a:lstStyle/>
                    <a:p>
                      <a:pPr algn="ctr"/>
                      <a:r>
                        <a:rPr lang="pl-PL" b="1" dirty="0"/>
                        <a:t>46</a:t>
                      </a:r>
                    </a:p>
                  </a:txBody>
                  <a:tcPr anchor="ctr"/>
                </a:tc>
                <a:extLst>
                  <a:ext uri="{0D108BD9-81ED-4DB2-BD59-A6C34878D82A}">
                    <a16:rowId xmlns:a16="http://schemas.microsoft.com/office/drawing/2014/main" xmlns="" val="10002"/>
                  </a:ext>
                </a:extLst>
              </a:tr>
            </a:tbl>
          </a:graphicData>
        </a:graphic>
      </p:graphicFrame>
    </p:spTree>
    <p:extLst>
      <p:ext uri="{BB962C8B-B14F-4D97-AF65-F5344CB8AC3E}">
        <p14:creationId xmlns:p14="http://schemas.microsoft.com/office/powerpoint/2010/main" xmlns="" val="7414253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467544" y="404664"/>
            <a:ext cx="7772400" cy="1470025"/>
          </a:xfrm>
        </p:spPr>
        <p:txBody>
          <a:bodyPr/>
          <a:lstStyle/>
          <a:p>
            <a:r>
              <a:rPr lang="pl-PL" dirty="0">
                <a:solidFill>
                  <a:srgbClr val="0070C0"/>
                </a:solidFill>
              </a:rPr>
              <a:t>Wnioski</a:t>
            </a:r>
          </a:p>
        </p:txBody>
      </p:sp>
      <p:sp>
        <p:nvSpPr>
          <p:cNvPr id="4" name="Podtytuł 3">
            <a:extLst>
              <a:ext uri="{FF2B5EF4-FFF2-40B4-BE49-F238E27FC236}">
                <a16:creationId xmlns:a16="http://schemas.microsoft.com/office/drawing/2014/main" xmlns="" id="{E3BDFF02-C39D-417D-BDB4-FA2811CAB7A8}"/>
              </a:ext>
            </a:extLst>
          </p:cNvPr>
          <p:cNvSpPr>
            <a:spLocks noGrp="1"/>
          </p:cNvSpPr>
          <p:nvPr>
            <p:ph type="subTitle" idx="1"/>
          </p:nvPr>
        </p:nvSpPr>
        <p:spPr>
          <a:xfrm>
            <a:off x="1371600" y="1874689"/>
            <a:ext cx="6400800" cy="3764111"/>
          </a:xfrm>
        </p:spPr>
        <p:txBody>
          <a:bodyPr>
            <a:normAutofit/>
          </a:bodyPr>
          <a:lstStyle/>
          <a:p>
            <a:r>
              <a:rPr lang="pl-PL" dirty="0">
                <a:solidFill>
                  <a:schemeClr val="tx1"/>
                </a:solidFill>
              </a:rPr>
              <a:t>Średni wynik uzyskany przez uczniów szkoły jest wyższy niż średni w gminie, taki sam jak średni wynik kraju i województwa, nieco niższy niż wynik powiatu.</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25334" y="548680"/>
            <a:ext cx="8229600" cy="1143000"/>
          </a:xfrm>
        </p:spPr>
        <p:txBody>
          <a:bodyPr>
            <a:noAutofit/>
          </a:bodyPr>
          <a:lstStyle/>
          <a:p>
            <a:r>
              <a:rPr lang="pl-PL" sz="3200" dirty="0">
                <a:solidFill>
                  <a:srgbClr val="0070C0"/>
                </a:solidFill>
              </a:rPr>
              <a:t>Średnie wyniki uczniów z egzaminu ósmoklasisty na tle szkół w podobnej grupie miejscowości</a:t>
            </a:r>
          </a:p>
        </p:txBody>
      </p:sp>
      <p:graphicFrame>
        <p:nvGraphicFramePr>
          <p:cNvPr id="8" name="Tabela 7"/>
          <p:cNvGraphicFramePr>
            <a:graphicFrameLocks noGrp="1"/>
          </p:cNvGraphicFramePr>
          <p:nvPr>
            <p:extLst>
              <p:ext uri="{D42A27DB-BD31-4B8C-83A1-F6EECF244321}">
                <p14:modId xmlns:p14="http://schemas.microsoft.com/office/powerpoint/2010/main" xmlns="" val="248670393"/>
              </p:ext>
            </p:extLst>
          </p:nvPr>
        </p:nvGraphicFramePr>
        <p:xfrm>
          <a:off x="440823" y="2204864"/>
          <a:ext cx="8229599" cy="3860829"/>
        </p:xfrm>
        <a:graphic>
          <a:graphicData uri="http://schemas.openxmlformats.org/drawingml/2006/table">
            <a:tbl>
              <a:tblPr firstRow="1" bandRow="1">
                <a:tableStyleId>{5C22544A-7EE6-4342-B048-85BDC9FD1C3A}</a:tableStyleId>
              </a:tblPr>
              <a:tblGrid>
                <a:gridCol w="2509026">
                  <a:extLst>
                    <a:ext uri="{9D8B030D-6E8A-4147-A177-3AD203B41FA5}">
                      <a16:colId xmlns:a16="http://schemas.microsoft.com/office/drawing/2014/main" xmlns="" val="20000"/>
                    </a:ext>
                  </a:extLst>
                </a:gridCol>
                <a:gridCol w="1471960">
                  <a:extLst>
                    <a:ext uri="{9D8B030D-6E8A-4147-A177-3AD203B41FA5}">
                      <a16:colId xmlns:a16="http://schemas.microsoft.com/office/drawing/2014/main" xmlns="" val="20001"/>
                    </a:ext>
                  </a:extLst>
                </a:gridCol>
                <a:gridCol w="1137424">
                  <a:extLst>
                    <a:ext uri="{9D8B030D-6E8A-4147-A177-3AD203B41FA5}">
                      <a16:colId xmlns:a16="http://schemas.microsoft.com/office/drawing/2014/main" xmlns="" val="20002"/>
                    </a:ext>
                  </a:extLst>
                </a:gridCol>
                <a:gridCol w="1271238">
                  <a:extLst>
                    <a:ext uri="{9D8B030D-6E8A-4147-A177-3AD203B41FA5}">
                      <a16:colId xmlns:a16="http://schemas.microsoft.com/office/drawing/2014/main" xmlns="" val="20003"/>
                    </a:ext>
                  </a:extLst>
                </a:gridCol>
                <a:gridCol w="867123">
                  <a:extLst>
                    <a:ext uri="{9D8B030D-6E8A-4147-A177-3AD203B41FA5}">
                      <a16:colId xmlns:a16="http://schemas.microsoft.com/office/drawing/2014/main" xmlns="" val="20004"/>
                    </a:ext>
                  </a:extLst>
                </a:gridCol>
                <a:gridCol w="972828">
                  <a:extLst>
                    <a:ext uri="{9D8B030D-6E8A-4147-A177-3AD203B41FA5}">
                      <a16:colId xmlns:a16="http://schemas.microsoft.com/office/drawing/2014/main" xmlns="" val="20005"/>
                    </a:ext>
                  </a:extLst>
                </a:gridCol>
              </a:tblGrid>
              <a:tr h="2016224">
                <a:tc>
                  <a:txBody>
                    <a:bodyPr/>
                    <a:lstStyle/>
                    <a:p>
                      <a:endParaRPr lang="pl-PL" dirty="0"/>
                    </a:p>
                  </a:txBody>
                  <a:tcPr/>
                </a:tc>
                <a:tc>
                  <a:txBody>
                    <a:bodyPr/>
                    <a:lstStyle/>
                    <a:p>
                      <a:pPr algn="ctr"/>
                      <a:r>
                        <a:rPr lang="pl-PL" dirty="0"/>
                        <a:t>Miasto powyżej 100 tys. mieszk.</a:t>
                      </a:r>
                    </a:p>
                  </a:txBody>
                  <a:tcPr anchor="ctr"/>
                </a:tc>
                <a:tc>
                  <a:txBody>
                    <a:bodyPr/>
                    <a:lstStyle/>
                    <a:p>
                      <a:pPr algn="ctr"/>
                      <a:r>
                        <a:rPr lang="pl-PL" dirty="0"/>
                        <a:t>Miasto</a:t>
                      </a:r>
                      <a:r>
                        <a:rPr lang="pl-PL" baseline="0" dirty="0"/>
                        <a:t> </a:t>
                      </a:r>
                      <a:br>
                        <a:rPr lang="pl-PL" baseline="0" dirty="0"/>
                      </a:br>
                      <a:r>
                        <a:rPr lang="pl-PL" baseline="0" dirty="0"/>
                        <a:t>20-100 tys. mieszk.</a:t>
                      </a:r>
                      <a:endParaRPr lang="pl-PL" dirty="0"/>
                    </a:p>
                  </a:txBody>
                  <a:tcPr anchor="ctr"/>
                </a:tc>
                <a:tc>
                  <a:txBody>
                    <a:bodyPr/>
                    <a:lstStyle/>
                    <a:p>
                      <a:pPr algn="ctr"/>
                      <a:r>
                        <a:rPr lang="pl-PL" dirty="0"/>
                        <a:t>Miasto </a:t>
                      </a:r>
                      <a:br>
                        <a:rPr lang="pl-PL" dirty="0"/>
                      </a:br>
                      <a:r>
                        <a:rPr lang="pl-PL" dirty="0"/>
                        <a:t>do 20 tys. mieszk.</a:t>
                      </a:r>
                    </a:p>
                  </a:txBody>
                  <a:tcPr anchor="ctr"/>
                </a:tc>
                <a:tc>
                  <a:txBody>
                    <a:bodyPr/>
                    <a:lstStyle/>
                    <a:p>
                      <a:pPr algn="ctr"/>
                      <a:r>
                        <a:rPr lang="pl-PL" dirty="0"/>
                        <a:t>Wieś </a:t>
                      </a:r>
                    </a:p>
                  </a:txBody>
                  <a:tcPr anchor="ctr"/>
                </a:tc>
                <a:tc>
                  <a:txBody>
                    <a:bodyPr/>
                    <a:lstStyle/>
                    <a:p>
                      <a:pPr algn="ctr"/>
                      <a:r>
                        <a:rPr lang="pl-PL" dirty="0"/>
                        <a:t>Szkoła </a:t>
                      </a:r>
                    </a:p>
                  </a:txBody>
                  <a:tcPr anchor="ctr"/>
                </a:tc>
                <a:extLst>
                  <a:ext uri="{0D108BD9-81ED-4DB2-BD59-A6C34878D82A}">
                    <a16:rowId xmlns:a16="http://schemas.microsoft.com/office/drawing/2014/main" xmlns="" val="10000"/>
                  </a:ext>
                </a:extLst>
              </a:tr>
              <a:tr h="1844605">
                <a:tc>
                  <a:txBody>
                    <a:bodyPr/>
                    <a:lstStyle/>
                    <a:p>
                      <a:r>
                        <a:rPr lang="pl-PL" sz="2000" dirty="0"/>
                        <a:t>Średni wynik egzaminu z matematyki</a:t>
                      </a:r>
                    </a:p>
                  </a:txBody>
                  <a:tcPr anchor="ctr"/>
                </a:tc>
                <a:tc>
                  <a:txBody>
                    <a:bodyPr/>
                    <a:lstStyle/>
                    <a:p>
                      <a:pPr algn="ctr"/>
                      <a:r>
                        <a:rPr lang="pl-PL" dirty="0"/>
                        <a:t>56</a:t>
                      </a:r>
                    </a:p>
                  </a:txBody>
                  <a:tcPr anchor="ctr"/>
                </a:tc>
                <a:tc>
                  <a:txBody>
                    <a:bodyPr/>
                    <a:lstStyle/>
                    <a:p>
                      <a:pPr algn="ctr"/>
                      <a:r>
                        <a:rPr lang="pl-PL" dirty="0"/>
                        <a:t>44</a:t>
                      </a:r>
                    </a:p>
                  </a:txBody>
                  <a:tcPr anchor="ctr"/>
                </a:tc>
                <a:tc>
                  <a:txBody>
                    <a:bodyPr/>
                    <a:lstStyle/>
                    <a:p>
                      <a:pPr algn="ctr"/>
                      <a:r>
                        <a:rPr lang="pl-PL" dirty="0"/>
                        <a:t>44</a:t>
                      </a:r>
                    </a:p>
                  </a:txBody>
                  <a:tcPr anchor="ctr"/>
                </a:tc>
                <a:tc>
                  <a:txBody>
                    <a:bodyPr/>
                    <a:lstStyle/>
                    <a:p>
                      <a:pPr algn="ctr"/>
                      <a:r>
                        <a:rPr lang="pl-PL" dirty="0"/>
                        <a:t>45</a:t>
                      </a:r>
                    </a:p>
                  </a:txBody>
                  <a:tcPr anchor="ctr"/>
                </a:tc>
                <a:tc>
                  <a:txBody>
                    <a:bodyPr/>
                    <a:lstStyle/>
                    <a:p>
                      <a:pPr algn="ctr"/>
                      <a:r>
                        <a:rPr lang="pl-PL" b="1" dirty="0"/>
                        <a:t>46</a:t>
                      </a:r>
                    </a:p>
                  </a:txBody>
                  <a:tcPr anchor="ctr"/>
                </a:tc>
                <a:extLst>
                  <a:ext uri="{0D108BD9-81ED-4DB2-BD59-A6C34878D82A}">
                    <a16:rowId xmlns:a16="http://schemas.microsoft.com/office/drawing/2014/main" xmlns="" val="3109691074"/>
                  </a:ext>
                </a:extLst>
              </a:tr>
            </a:tbl>
          </a:graphicData>
        </a:graphic>
      </p:graphicFrame>
    </p:spTree>
    <p:extLst>
      <p:ext uri="{BB962C8B-B14F-4D97-AF65-F5344CB8AC3E}">
        <p14:creationId xmlns:p14="http://schemas.microsoft.com/office/powerpoint/2010/main" xmlns="" val="30034531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solidFill>
                  <a:srgbClr val="0070C0"/>
                </a:solidFill>
              </a:rPr>
              <a:t>Wnioski</a:t>
            </a:r>
          </a:p>
        </p:txBody>
      </p:sp>
      <p:sp>
        <p:nvSpPr>
          <p:cNvPr id="3" name="Symbol zastępczy zawartości 2"/>
          <p:cNvSpPr>
            <a:spLocks noGrp="1"/>
          </p:cNvSpPr>
          <p:nvPr>
            <p:ph idx="1"/>
          </p:nvPr>
        </p:nvSpPr>
        <p:spPr>
          <a:xfrm>
            <a:off x="683568" y="1600200"/>
            <a:ext cx="7776864" cy="4525963"/>
          </a:xfrm>
        </p:spPr>
        <p:txBody>
          <a:bodyPr/>
          <a:lstStyle/>
          <a:p>
            <a:pPr marL="0" indent="0" algn="ctr">
              <a:buNone/>
            </a:pPr>
            <a:r>
              <a:rPr lang="pl-PL" dirty="0"/>
              <a:t>Średni wynik egzaminu w szkole pokazuje, że uczniowie naszej placówki wypadli na egzaminie z matematyki lepiej niż uczniowie szkół wiejskich oraz miast do 20 tys. mieszkańców i od 20 do 100 tys. Mieszkańców. Ich wynik jest niższy niż rówieśników miast powyżej 100 tys. mieszkańców. </a:t>
            </a:r>
          </a:p>
        </p:txBody>
      </p:sp>
    </p:spTree>
    <p:extLst>
      <p:ext uri="{BB962C8B-B14F-4D97-AF65-F5344CB8AC3E}">
        <p14:creationId xmlns:p14="http://schemas.microsoft.com/office/powerpoint/2010/main" xmlns="" val="26522154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ytuł 1">
            <a:extLst>
              <a:ext uri="{FF2B5EF4-FFF2-40B4-BE49-F238E27FC236}">
                <a16:creationId xmlns:a16="http://schemas.microsoft.com/office/drawing/2014/main" xmlns="" id="{0C70AC2B-0AC6-4375-8EAB-0D48241E91CA}"/>
              </a:ext>
            </a:extLst>
          </p:cNvPr>
          <p:cNvSpPr txBox="1">
            <a:spLocks/>
          </p:cNvSpPr>
          <p:nvPr/>
        </p:nvSpPr>
        <p:spPr>
          <a:xfrm>
            <a:off x="750404" y="476672"/>
            <a:ext cx="7643192" cy="620406"/>
          </a:xfrm>
          <a:prstGeom prst="rect">
            <a:avLst/>
          </a:prstGeom>
        </p:spPr>
        <p:txBody>
          <a:bodyPr vert="horz" lIns="91440" tIns="45720" rIns="91440" bIns="45720" rtlCol="0" anchor="ctr">
            <a:normAutofit fontScale="9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l-PL" dirty="0">
                <a:solidFill>
                  <a:srgbClr val="0070C0"/>
                </a:solidFill>
              </a:rPr>
              <a:t>Szkoła na tle innych szkół w gminie</a:t>
            </a:r>
          </a:p>
        </p:txBody>
      </p:sp>
      <p:graphicFrame>
        <p:nvGraphicFramePr>
          <p:cNvPr id="4" name="Tabela 3">
            <a:extLst>
              <a:ext uri="{FF2B5EF4-FFF2-40B4-BE49-F238E27FC236}">
                <a16:creationId xmlns:a16="http://schemas.microsoft.com/office/drawing/2014/main" xmlns="" id="{D1AFFA65-8769-4D95-9608-CF655EABAFB5}"/>
              </a:ext>
            </a:extLst>
          </p:cNvPr>
          <p:cNvGraphicFramePr>
            <a:graphicFrameLocks noGrp="1"/>
          </p:cNvGraphicFramePr>
          <p:nvPr>
            <p:extLst>
              <p:ext uri="{D42A27DB-BD31-4B8C-83A1-F6EECF244321}">
                <p14:modId xmlns:p14="http://schemas.microsoft.com/office/powerpoint/2010/main" xmlns="" val="2639245589"/>
              </p:ext>
            </p:extLst>
          </p:nvPr>
        </p:nvGraphicFramePr>
        <p:xfrm>
          <a:off x="459382" y="1546405"/>
          <a:ext cx="8270159" cy="1778702"/>
        </p:xfrm>
        <a:graphic>
          <a:graphicData uri="http://schemas.openxmlformats.org/drawingml/2006/table">
            <a:tbl>
              <a:tblPr>
                <a:tableStyleId>{D7AC3CCA-C797-4891-BE02-D94E43425B78}</a:tableStyleId>
              </a:tblPr>
              <a:tblGrid>
                <a:gridCol w="1440160">
                  <a:extLst>
                    <a:ext uri="{9D8B030D-6E8A-4147-A177-3AD203B41FA5}">
                      <a16:colId xmlns:a16="http://schemas.microsoft.com/office/drawing/2014/main" xmlns="" val="1912751445"/>
                    </a:ext>
                  </a:extLst>
                </a:gridCol>
                <a:gridCol w="1464806">
                  <a:extLst>
                    <a:ext uri="{9D8B030D-6E8A-4147-A177-3AD203B41FA5}">
                      <a16:colId xmlns:a16="http://schemas.microsoft.com/office/drawing/2014/main" xmlns="" val="994796671"/>
                    </a:ext>
                  </a:extLst>
                </a:gridCol>
                <a:gridCol w="1254715">
                  <a:extLst>
                    <a:ext uri="{9D8B030D-6E8A-4147-A177-3AD203B41FA5}">
                      <a16:colId xmlns:a16="http://schemas.microsoft.com/office/drawing/2014/main" xmlns="" val="3703086283"/>
                    </a:ext>
                  </a:extLst>
                </a:gridCol>
                <a:gridCol w="818518">
                  <a:extLst>
                    <a:ext uri="{9D8B030D-6E8A-4147-A177-3AD203B41FA5}">
                      <a16:colId xmlns:a16="http://schemas.microsoft.com/office/drawing/2014/main" xmlns="" val="825592685"/>
                    </a:ext>
                  </a:extLst>
                </a:gridCol>
                <a:gridCol w="822990">
                  <a:extLst>
                    <a:ext uri="{9D8B030D-6E8A-4147-A177-3AD203B41FA5}">
                      <a16:colId xmlns:a16="http://schemas.microsoft.com/office/drawing/2014/main" xmlns="" val="1847300049"/>
                    </a:ext>
                  </a:extLst>
                </a:gridCol>
                <a:gridCol w="822990">
                  <a:extLst>
                    <a:ext uri="{9D8B030D-6E8A-4147-A177-3AD203B41FA5}">
                      <a16:colId xmlns:a16="http://schemas.microsoft.com/office/drawing/2014/main" xmlns="" val="4203580715"/>
                    </a:ext>
                  </a:extLst>
                </a:gridCol>
                <a:gridCol w="822990">
                  <a:extLst>
                    <a:ext uri="{9D8B030D-6E8A-4147-A177-3AD203B41FA5}">
                      <a16:colId xmlns:a16="http://schemas.microsoft.com/office/drawing/2014/main" xmlns="" val="1063816767"/>
                    </a:ext>
                  </a:extLst>
                </a:gridCol>
                <a:gridCol w="822990">
                  <a:extLst>
                    <a:ext uri="{9D8B030D-6E8A-4147-A177-3AD203B41FA5}">
                      <a16:colId xmlns:a16="http://schemas.microsoft.com/office/drawing/2014/main" xmlns="" val="255279136"/>
                    </a:ext>
                  </a:extLst>
                </a:gridCol>
              </a:tblGrid>
              <a:tr h="1220537">
                <a:tc rowSpan="2">
                  <a:txBody>
                    <a:bodyPr/>
                    <a:lstStyle/>
                    <a:p>
                      <a:pPr algn="ctr" fontAlgn="ctr"/>
                      <a:r>
                        <a:rPr lang="pl-PL" sz="1800" u="none" strike="noStrike" dirty="0">
                          <a:effectLst/>
                        </a:rPr>
                        <a:t>Szkoła/miejscowość</a:t>
                      </a:r>
                      <a:endParaRPr lang="pl-PL" sz="1800" b="1" i="0" u="none" strike="noStrike" dirty="0">
                        <a:solidFill>
                          <a:srgbClr val="000000"/>
                        </a:solidFill>
                        <a:effectLst/>
                        <a:latin typeface="Arial" panose="020B0604020202020204" pitchFamily="34" charset="0"/>
                      </a:endParaRPr>
                    </a:p>
                  </a:txBody>
                  <a:tcPr marL="9525" marR="9525" marT="9525" marB="0" anchor="ctr"/>
                </a:tc>
                <a:tc rowSpan="2">
                  <a:txBody>
                    <a:bodyPr/>
                    <a:lstStyle/>
                    <a:p>
                      <a:pPr algn="ctr" fontAlgn="ctr"/>
                      <a:r>
                        <a:rPr lang="pl-PL" sz="1800" u="none" strike="noStrike">
                          <a:effectLst/>
                        </a:rPr>
                        <a:t>przedmiot</a:t>
                      </a:r>
                      <a:endParaRPr lang="pl-PL" sz="1800" b="1" i="0" u="none" strike="noStrike">
                        <a:solidFill>
                          <a:srgbClr val="000000"/>
                        </a:solidFill>
                        <a:effectLst/>
                        <a:latin typeface="Arial" panose="020B0604020202020204" pitchFamily="34" charset="0"/>
                      </a:endParaRPr>
                    </a:p>
                  </a:txBody>
                  <a:tcPr marL="9525" marR="9525" marT="9525" marB="0" anchor="ctr"/>
                </a:tc>
                <a:tc gridSpan="2">
                  <a:txBody>
                    <a:bodyPr/>
                    <a:lstStyle/>
                    <a:p>
                      <a:pPr algn="ctr" fontAlgn="ctr"/>
                      <a:r>
                        <a:rPr lang="pl-PL" sz="1800" u="none" strike="noStrike" dirty="0">
                          <a:effectLst/>
                        </a:rPr>
                        <a:t>W szkole</a:t>
                      </a:r>
                      <a:endParaRPr lang="pl-PL" sz="1800" b="1" i="0" u="none" strike="noStrike" dirty="0">
                        <a:solidFill>
                          <a:srgbClr val="000000"/>
                        </a:solidFill>
                        <a:effectLst/>
                        <a:latin typeface="Calibri" panose="020F0502020204030204" pitchFamily="34" charset="0"/>
                      </a:endParaRPr>
                    </a:p>
                  </a:txBody>
                  <a:tcPr marL="9525" marR="9525" marT="9525" marB="0" anchor="ctr"/>
                </a:tc>
                <a:tc hMerge="1">
                  <a:txBody>
                    <a:bodyPr/>
                    <a:lstStyle/>
                    <a:p>
                      <a:endParaRPr lang="pl-PL"/>
                    </a:p>
                  </a:txBody>
                  <a:tcPr/>
                </a:tc>
                <a:tc>
                  <a:txBody>
                    <a:bodyPr/>
                    <a:lstStyle/>
                    <a:p>
                      <a:pPr algn="ctr" fontAlgn="b"/>
                      <a:r>
                        <a:rPr lang="pl-PL" sz="1800" u="none" strike="noStrike">
                          <a:effectLst/>
                        </a:rPr>
                        <a:t>Gminie</a:t>
                      </a:r>
                      <a:endParaRPr lang="pl-PL" sz="1800" b="1" i="0" u="none" strike="noStrike">
                        <a:solidFill>
                          <a:srgbClr val="000000"/>
                        </a:solidFill>
                        <a:effectLst/>
                        <a:latin typeface="Calibri" panose="020F0502020204030204" pitchFamily="34" charset="0"/>
                      </a:endParaRPr>
                    </a:p>
                  </a:txBody>
                  <a:tcPr marL="9525" marR="9525" marT="9525" marB="0" vert="vert270" anchor="b"/>
                </a:tc>
                <a:tc>
                  <a:txBody>
                    <a:bodyPr/>
                    <a:lstStyle/>
                    <a:p>
                      <a:pPr algn="ctr" fontAlgn="b"/>
                      <a:r>
                        <a:rPr lang="pl-PL" sz="1800" u="none" strike="noStrike">
                          <a:effectLst/>
                        </a:rPr>
                        <a:t>Powiecie</a:t>
                      </a:r>
                      <a:endParaRPr lang="pl-PL" sz="1800" b="1" i="0" u="none" strike="noStrike">
                        <a:solidFill>
                          <a:srgbClr val="000000"/>
                        </a:solidFill>
                        <a:effectLst/>
                        <a:latin typeface="Calibri" panose="020F0502020204030204" pitchFamily="34" charset="0"/>
                      </a:endParaRPr>
                    </a:p>
                  </a:txBody>
                  <a:tcPr marL="9525" marR="9525" marT="9525" marB="0" vert="vert270" anchor="b"/>
                </a:tc>
                <a:tc>
                  <a:txBody>
                    <a:bodyPr/>
                    <a:lstStyle/>
                    <a:p>
                      <a:pPr algn="ctr" fontAlgn="b"/>
                      <a:r>
                        <a:rPr lang="pl-PL" sz="1800" u="none" strike="noStrike">
                          <a:effectLst/>
                        </a:rPr>
                        <a:t>Województwie</a:t>
                      </a:r>
                      <a:endParaRPr lang="pl-PL" sz="1800" b="1" i="0" u="none" strike="noStrike">
                        <a:solidFill>
                          <a:srgbClr val="000000"/>
                        </a:solidFill>
                        <a:effectLst/>
                        <a:latin typeface="Calibri" panose="020F0502020204030204" pitchFamily="34" charset="0"/>
                      </a:endParaRPr>
                    </a:p>
                  </a:txBody>
                  <a:tcPr marL="9525" marR="9525" marT="9525" marB="0" vert="vert270" anchor="b"/>
                </a:tc>
                <a:tc>
                  <a:txBody>
                    <a:bodyPr/>
                    <a:lstStyle/>
                    <a:p>
                      <a:pPr algn="ctr" fontAlgn="b"/>
                      <a:r>
                        <a:rPr lang="pl-PL" sz="1800" u="none" strike="noStrike">
                          <a:effectLst/>
                        </a:rPr>
                        <a:t>Kraju</a:t>
                      </a:r>
                      <a:endParaRPr lang="pl-PL" sz="1800" b="1" i="0" u="none" strike="noStrike">
                        <a:solidFill>
                          <a:srgbClr val="000000"/>
                        </a:solidFill>
                        <a:effectLst/>
                        <a:latin typeface="Calibri" panose="020F0502020204030204" pitchFamily="34" charset="0"/>
                      </a:endParaRPr>
                    </a:p>
                  </a:txBody>
                  <a:tcPr marL="9525" marR="9525" marT="9525" marB="0" vert="vert270" anchor="b"/>
                </a:tc>
                <a:extLst>
                  <a:ext uri="{0D108BD9-81ED-4DB2-BD59-A6C34878D82A}">
                    <a16:rowId xmlns:a16="http://schemas.microsoft.com/office/drawing/2014/main" xmlns="" val="198868477"/>
                  </a:ext>
                </a:extLst>
              </a:tr>
              <a:tr h="495300">
                <a:tc vMerge="1">
                  <a:txBody>
                    <a:bodyPr/>
                    <a:lstStyle/>
                    <a:p>
                      <a:endParaRPr lang="pl-PL"/>
                    </a:p>
                  </a:txBody>
                  <a:tcPr/>
                </a:tc>
                <a:tc vMerge="1">
                  <a:txBody>
                    <a:bodyPr/>
                    <a:lstStyle/>
                    <a:p>
                      <a:endParaRPr lang="pl-PL"/>
                    </a:p>
                  </a:txBody>
                  <a:tcPr/>
                </a:tc>
                <a:tc>
                  <a:txBody>
                    <a:bodyPr/>
                    <a:lstStyle/>
                    <a:p>
                      <a:pPr algn="ctr" fontAlgn="ctr"/>
                      <a:r>
                        <a:rPr lang="pl-PL" sz="1800" u="none" strike="noStrike">
                          <a:effectLst/>
                        </a:rPr>
                        <a:t>Liczba zdających</a:t>
                      </a:r>
                      <a:endParaRPr lang="pl-PL" sz="1800" b="1" i="0" u="none" strike="noStrike">
                        <a:solidFill>
                          <a:srgbClr val="000000"/>
                        </a:solidFill>
                        <a:effectLst/>
                        <a:latin typeface="Calibri" panose="020F0502020204030204" pitchFamily="34" charset="0"/>
                      </a:endParaRPr>
                    </a:p>
                  </a:txBody>
                  <a:tcPr marL="9525" marR="9525" marT="9525" marB="0" anchor="ctr"/>
                </a:tc>
                <a:tc gridSpan="5">
                  <a:txBody>
                    <a:bodyPr/>
                    <a:lstStyle/>
                    <a:p>
                      <a:pPr algn="ctr" fontAlgn="ctr"/>
                      <a:r>
                        <a:rPr lang="pl-PL" sz="1800" u="none" strike="noStrike" dirty="0">
                          <a:effectLst/>
                        </a:rPr>
                        <a:t>Wyniki egzaminów w % punktów</a:t>
                      </a:r>
                      <a:endParaRPr lang="pl-PL" sz="1800" b="1" i="0" u="none" strike="noStrike" dirty="0">
                        <a:solidFill>
                          <a:srgbClr val="000000"/>
                        </a:solidFill>
                        <a:effectLst/>
                        <a:latin typeface="Calibri" panose="020F0502020204030204" pitchFamily="34" charset="0"/>
                      </a:endParaRPr>
                    </a:p>
                  </a:txBody>
                  <a:tcPr marL="9525" marR="9525" marT="9525" marB="0" anchor="ct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extLst>
                  <a:ext uri="{0D108BD9-81ED-4DB2-BD59-A6C34878D82A}">
                    <a16:rowId xmlns:a16="http://schemas.microsoft.com/office/drawing/2014/main" xmlns="" val="4228893612"/>
                  </a:ext>
                </a:extLst>
              </a:tr>
            </a:tbl>
          </a:graphicData>
        </a:graphic>
      </p:graphicFrame>
      <p:graphicFrame>
        <p:nvGraphicFramePr>
          <p:cNvPr id="2" name="Tabela 1"/>
          <p:cNvGraphicFramePr>
            <a:graphicFrameLocks noGrp="1"/>
          </p:cNvGraphicFramePr>
          <p:nvPr>
            <p:extLst>
              <p:ext uri="{D42A27DB-BD31-4B8C-83A1-F6EECF244321}">
                <p14:modId xmlns:p14="http://schemas.microsoft.com/office/powerpoint/2010/main" xmlns="" val="3127845282"/>
              </p:ext>
            </p:extLst>
          </p:nvPr>
        </p:nvGraphicFramePr>
        <p:xfrm>
          <a:off x="459382" y="3325106"/>
          <a:ext cx="8246432" cy="2336140"/>
        </p:xfrm>
        <a:graphic>
          <a:graphicData uri="http://schemas.openxmlformats.org/drawingml/2006/table">
            <a:tbl>
              <a:tblPr>
                <a:tableStyleId>{D7AC3CCA-C797-4891-BE02-D94E43425B78}</a:tableStyleId>
              </a:tblPr>
              <a:tblGrid>
                <a:gridCol w="1440159">
                  <a:extLst>
                    <a:ext uri="{9D8B030D-6E8A-4147-A177-3AD203B41FA5}">
                      <a16:colId xmlns:a16="http://schemas.microsoft.com/office/drawing/2014/main" xmlns="" val="940972236"/>
                    </a:ext>
                  </a:extLst>
                </a:gridCol>
                <a:gridCol w="1440160">
                  <a:extLst>
                    <a:ext uri="{9D8B030D-6E8A-4147-A177-3AD203B41FA5}">
                      <a16:colId xmlns:a16="http://schemas.microsoft.com/office/drawing/2014/main" xmlns="" val="699178155"/>
                    </a:ext>
                  </a:extLst>
                </a:gridCol>
                <a:gridCol w="1265188">
                  <a:extLst>
                    <a:ext uri="{9D8B030D-6E8A-4147-A177-3AD203B41FA5}">
                      <a16:colId xmlns:a16="http://schemas.microsoft.com/office/drawing/2014/main" xmlns="" val="3003916760"/>
                    </a:ext>
                  </a:extLst>
                </a:gridCol>
                <a:gridCol w="820185">
                  <a:extLst>
                    <a:ext uri="{9D8B030D-6E8A-4147-A177-3AD203B41FA5}">
                      <a16:colId xmlns:a16="http://schemas.microsoft.com/office/drawing/2014/main" xmlns="" val="1852527552"/>
                    </a:ext>
                  </a:extLst>
                </a:gridCol>
                <a:gridCol w="820185">
                  <a:extLst>
                    <a:ext uri="{9D8B030D-6E8A-4147-A177-3AD203B41FA5}">
                      <a16:colId xmlns:a16="http://schemas.microsoft.com/office/drawing/2014/main" xmlns="" val="493601448"/>
                    </a:ext>
                  </a:extLst>
                </a:gridCol>
                <a:gridCol w="820185">
                  <a:extLst>
                    <a:ext uri="{9D8B030D-6E8A-4147-A177-3AD203B41FA5}">
                      <a16:colId xmlns:a16="http://schemas.microsoft.com/office/drawing/2014/main" xmlns="" val="416774577"/>
                    </a:ext>
                  </a:extLst>
                </a:gridCol>
                <a:gridCol w="820185">
                  <a:extLst>
                    <a:ext uri="{9D8B030D-6E8A-4147-A177-3AD203B41FA5}">
                      <a16:colId xmlns:a16="http://schemas.microsoft.com/office/drawing/2014/main" xmlns="" val="2675867217"/>
                    </a:ext>
                  </a:extLst>
                </a:gridCol>
                <a:gridCol w="820185">
                  <a:extLst>
                    <a:ext uri="{9D8B030D-6E8A-4147-A177-3AD203B41FA5}">
                      <a16:colId xmlns:a16="http://schemas.microsoft.com/office/drawing/2014/main" xmlns="" val="415530870"/>
                    </a:ext>
                  </a:extLst>
                </a:gridCol>
              </a:tblGrid>
              <a:tr h="467228">
                <a:tc>
                  <a:txBody>
                    <a:bodyPr/>
                    <a:lstStyle/>
                    <a:p>
                      <a:pPr algn="l" fontAlgn="t"/>
                      <a:r>
                        <a:rPr lang="pl-PL" sz="1800" b="1" i="0" u="none" strike="noStrike" dirty="0">
                          <a:solidFill>
                            <a:srgbClr val="000000"/>
                          </a:solidFill>
                          <a:effectLst/>
                          <a:latin typeface="Calibri" panose="020F0502020204030204" pitchFamily="34" charset="0"/>
                        </a:rPr>
                        <a:t>ZSP Raków</a:t>
                      </a:r>
                    </a:p>
                  </a:txBody>
                  <a:tcPr marL="9525" marR="9525" marT="9525" marB="0">
                    <a:solidFill>
                      <a:srgbClr val="00B0F0"/>
                    </a:solidFill>
                  </a:tcPr>
                </a:tc>
                <a:tc>
                  <a:txBody>
                    <a:bodyPr/>
                    <a:lstStyle/>
                    <a:p>
                      <a:pPr algn="l" fontAlgn="t"/>
                      <a:r>
                        <a:rPr lang="pl-PL" sz="1800" b="1" u="none" strike="noStrike" dirty="0">
                          <a:effectLst/>
                        </a:rPr>
                        <a:t>Matematyka</a:t>
                      </a:r>
                      <a:endParaRPr lang="pl-PL" sz="1800" b="1" i="0" u="none" strike="noStrike" dirty="0">
                        <a:solidFill>
                          <a:srgbClr val="000000"/>
                        </a:solidFill>
                        <a:effectLst/>
                        <a:latin typeface="Calibri" panose="020F0502020204030204" pitchFamily="34" charset="0"/>
                      </a:endParaRPr>
                    </a:p>
                  </a:txBody>
                  <a:tcPr marL="9525" marR="9525" marT="9525" marB="0">
                    <a:solidFill>
                      <a:srgbClr val="00B0F0"/>
                    </a:solidFill>
                  </a:tcPr>
                </a:tc>
                <a:tc>
                  <a:txBody>
                    <a:bodyPr/>
                    <a:lstStyle/>
                    <a:p>
                      <a:pPr algn="ctr" fontAlgn="t"/>
                      <a:r>
                        <a:rPr lang="pl-PL" sz="1800" b="1" i="0" u="none" strike="noStrike" dirty="0">
                          <a:solidFill>
                            <a:srgbClr val="000000"/>
                          </a:solidFill>
                          <a:effectLst/>
                          <a:latin typeface="Calibri" panose="020F0502020204030204" pitchFamily="34" charset="0"/>
                        </a:rPr>
                        <a:t>18</a:t>
                      </a:r>
                    </a:p>
                  </a:txBody>
                  <a:tcPr marL="9525" marR="9525" marT="9525" marB="0">
                    <a:solidFill>
                      <a:srgbClr val="00B0F0"/>
                    </a:solidFill>
                  </a:tcPr>
                </a:tc>
                <a:tc>
                  <a:txBody>
                    <a:bodyPr/>
                    <a:lstStyle/>
                    <a:p>
                      <a:pPr algn="ctr" fontAlgn="t"/>
                      <a:r>
                        <a:rPr lang="pl-PL" sz="1800" b="1" i="0" u="none" strike="noStrike" dirty="0">
                          <a:solidFill>
                            <a:srgbClr val="000000"/>
                          </a:solidFill>
                          <a:effectLst/>
                          <a:latin typeface="Calibri" panose="020F0502020204030204" pitchFamily="34" charset="0"/>
                        </a:rPr>
                        <a:t>46</a:t>
                      </a:r>
                    </a:p>
                  </a:txBody>
                  <a:tcPr marL="9525" marR="9525" marT="9525" marB="0">
                    <a:solidFill>
                      <a:srgbClr val="00B0F0"/>
                    </a:solidFill>
                  </a:tcPr>
                </a:tc>
                <a:tc>
                  <a:txBody>
                    <a:bodyPr/>
                    <a:lstStyle/>
                    <a:p>
                      <a:pPr algn="ctr" fontAlgn="t"/>
                      <a:r>
                        <a:rPr lang="pl-PL" sz="1800" b="1" i="0" u="none" strike="noStrike" dirty="0">
                          <a:solidFill>
                            <a:srgbClr val="000000"/>
                          </a:solidFill>
                          <a:effectLst/>
                          <a:latin typeface="Calibri" panose="020F0502020204030204" pitchFamily="34" charset="0"/>
                        </a:rPr>
                        <a:t>41</a:t>
                      </a:r>
                    </a:p>
                  </a:txBody>
                  <a:tcPr marL="9525" marR="9525" marT="9525" marB="0">
                    <a:solidFill>
                      <a:srgbClr val="00B0F0"/>
                    </a:solidFill>
                  </a:tcPr>
                </a:tc>
                <a:tc>
                  <a:txBody>
                    <a:bodyPr/>
                    <a:lstStyle/>
                    <a:p>
                      <a:pPr algn="ctr" fontAlgn="t"/>
                      <a:r>
                        <a:rPr lang="pl-PL" sz="1800" b="1" i="0" u="none" strike="noStrike" dirty="0">
                          <a:solidFill>
                            <a:srgbClr val="000000"/>
                          </a:solidFill>
                          <a:effectLst/>
                          <a:latin typeface="Calibri" panose="020F0502020204030204" pitchFamily="34" charset="0"/>
                        </a:rPr>
                        <a:t>47</a:t>
                      </a:r>
                    </a:p>
                  </a:txBody>
                  <a:tcPr marL="9525" marR="9525" marT="9525" marB="0">
                    <a:solidFill>
                      <a:srgbClr val="00B0F0"/>
                    </a:solidFill>
                  </a:tcPr>
                </a:tc>
                <a:tc>
                  <a:txBody>
                    <a:bodyPr/>
                    <a:lstStyle/>
                    <a:p>
                      <a:pPr algn="ctr" fontAlgn="b"/>
                      <a:r>
                        <a:rPr lang="pl-PL" sz="1800" b="1" i="0" u="none" strike="noStrike" dirty="0">
                          <a:solidFill>
                            <a:srgbClr val="000000"/>
                          </a:solidFill>
                          <a:effectLst/>
                          <a:latin typeface="Calibri" panose="020F0502020204030204" pitchFamily="34" charset="0"/>
                        </a:rPr>
                        <a:t>46</a:t>
                      </a:r>
                    </a:p>
                  </a:txBody>
                  <a:tcPr marL="9525" marR="9525" marT="9525" marB="0" anchor="b">
                    <a:solidFill>
                      <a:srgbClr val="00B0F0"/>
                    </a:solidFill>
                  </a:tcPr>
                </a:tc>
                <a:tc>
                  <a:txBody>
                    <a:bodyPr/>
                    <a:lstStyle/>
                    <a:p>
                      <a:pPr algn="ctr" fontAlgn="t"/>
                      <a:r>
                        <a:rPr lang="pl-PL" sz="1800" b="1" i="0" u="none" strike="noStrike" dirty="0">
                          <a:solidFill>
                            <a:srgbClr val="000000"/>
                          </a:solidFill>
                          <a:effectLst/>
                          <a:latin typeface="Calibri" panose="020F0502020204030204" pitchFamily="34" charset="0"/>
                        </a:rPr>
                        <a:t>46</a:t>
                      </a:r>
                    </a:p>
                  </a:txBody>
                  <a:tcPr marL="9525" marR="9525" marT="9525" marB="0">
                    <a:solidFill>
                      <a:srgbClr val="00B0F0"/>
                    </a:solidFill>
                  </a:tcPr>
                </a:tc>
                <a:extLst>
                  <a:ext uri="{0D108BD9-81ED-4DB2-BD59-A6C34878D82A}">
                    <a16:rowId xmlns:a16="http://schemas.microsoft.com/office/drawing/2014/main" xmlns="" val="1550923576"/>
                  </a:ext>
                </a:extLst>
              </a:tr>
              <a:tr h="467228">
                <a:tc>
                  <a:txBody>
                    <a:bodyPr/>
                    <a:lstStyle/>
                    <a:p>
                      <a:pPr algn="l" fontAlgn="t"/>
                      <a:r>
                        <a:rPr lang="pl-PL" sz="1800" b="0" i="0" u="none" strike="noStrike" dirty="0">
                          <a:solidFill>
                            <a:srgbClr val="000000"/>
                          </a:solidFill>
                          <a:effectLst/>
                          <a:latin typeface="Calibri" panose="020F0502020204030204" pitchFamily="34" charset="0"/>
                        </a:rPr>
                        <a:t>SP </a:t>
                      </a:r>
                      <a:r>
                        <a:rPr lang="pl-PL" sz="1800" b="0" i="0" u="none" strike="noStrike" dirty="0" err="1">
                          <a:solidFill>
                            <a:srgbClr val="000000"/>
                          </a:solidFill>
                          <a:effectLst/>
                          <a:latin typeface="Calibri" panose="020F0502020204030204" pitchFamily="34" charset="0"/>
                        </a:rPr>
                        <a:t>Bardo</a:t>
                      </a:r>
                      <a:endParaRPr lang="pl-PL" sz="1800" b="0" i="0" u="none" strike="noStrike" dirty="0">
                        <a:solidFill>
                          <a:srgbClr val="000000"/>
                        </a:solidFill>
                        <a:effectLst/>
                        <a:latin typeface="Calibri" panose="020F0502020204030204" pitchFamily="34" charset="0"/>
                      </a:endParaRPr>
                    </a:p>
                  </a:txBody>
                  <a:tcPr marL="9525" marR="9525" marT="9525" marB="0"/>
                </a:tc>
                <a:tc>
                  <a:txBody>
                    <a:bodyPr/>
                    <a:lstStyle/>
                    <a:p>
                      <a:pPr algn="l" fontAlgn="t"/>
                      <a:r>
                        <a:rPr lang="pl-PL" sz="1800" u="none" strike="noStrike" dirty="0">
                          <a:effectLst/>
                        </a:rPr>
                        <a:t>Matematyka</a:t>
                      </a:r>
                      <a:endParaRPr lang="pl-PL" sz="1800" b="0" i="0" u="none" strike="noStrike" dirty="0">
                        <a:solidFill>
                          <a:srgbClr val="000000"/>
                        </a:solidFill>
                        <a:effectLst/>
                        <a:latin typeface="Calibri" panose="020F0502020204030204" pitchFamily="34" charset="0"/>
                      </a:endParaRPr>
                    </a:p>
                  </a:txBody>
                  <a:tcPr marL="9525" marR="9525" marT="9525" marB="0"/>
                </a:tc>
                <a:tc>
                  <a:txBody>
                    <a:bodyPr/>
                    <a:lstStyle/>
                    <a:p>
                      <a:pPr algn="ctr" fontAlgn="t"/>
                      <a:r>
                        <a:rPr lang="pl-PL" sz="1800" b="0" i="0" u="none" strike="noStrike" dirty="0">
                          <a:solidFill>
                            <a:srgbClr val="000000"/>
                          </a:solidFill>
                          <a:effectLst/>
                          <a:latin typeface="Calibri" panose="020F0502020204030204" pitchFamily="34" charset="0"/>
                        </a:rPr>
                        <a:t>4</a:t>
                      </a:r>
                    </a:p>
                  </a:txBody>
                  <a:tcPr marL="9525" marR="9525" marT="9525" marB="0"/>
                </a:tc>
                <a:tc>
                  <a:txBody>
                    <a:bodyPr/>
                    <a:lstStyle/>
                    <a:p>
                      <a:pPr algn="ctr" fontAlgn="t"/>
                      <a:r>
                        <a:rPr lang="pl-PL" sz="1800" b="0" i="0" u="none" strike="noStrike" dirty="0">
                          <a:solidFill>
                            <a:srgbClr val="000000"/>
                          </a:solidFill>
                          <a:effectLst/>
                          <a:latin typeface="Calibri" panose="020F0502020204030204" pitchFamily="34" charset="0"/>
                        </a:rPr>
                        <a:t>45</a:t>
                      </a:r>
                    </a:p>
                  </a:txBody>
                  <a:tcPr marL="9525" marR="9525" marT="9525" marB="0"/>
                </a:tc>
                <a:tc>
                  <a:txBody>
                    <a:bodyPr/>
                    <a:lstStyle/>
                    <a:p>
                      <a:pPr algn="ctr" fontAlgn="t"/>
                      <a:r>
                        <a:rPr lang="pl-PL" sz="1800" b="0" i="0" u="none" strike="noStrike" dirty="0">
                          <a:solidFill>
                            <a:srgbClr val="000000"/>
                          </a:solidFill>
                          <a:effectLst/>
                          <a:latin typeface="Calibri" panose="020F0502020204030204" pitchFamily="34" charset="0"/>
                        </a:rPr>
                        <a:t>41</a:t>
                      </a:r>
                    </a:p>
                  </a:txBody>
                  <a:tcPr marL="9525" marR="9525" marT="9525" marB="0"/>
                </a:tc>
                <a:tc>
                  <a:txBody>
                    <a:bodyPr/>
                    <a:lstStyle/>
                    <a:p>
                      <a:pPr algn="ctr" fontAlgn="t"/>
                      <a:r>
                        <a:rPr lang="pl-PL" sz="1800" b="0" i="0" u="none" strike="noStrike" dirty="0">
                          <a:solidFill>
                            <a:srgbClr val="000000"/>
                          </a:solidFill>
                          <a:effectLst/>
                          <a:latin typeface="Calibri" panose="020F0502020204030204" pitchFamily="34" charset="0"/>
                        </a:rPr>
                        <a:t>47</a:t>
                      </a:r>
                    </a:p>
                  </a:txBody>
                  <a:tcPr marL="9525" marR="9525" marT="9525" marB="0"/>
                </a:tc>
                <a:tc>
                  <a:txBody>
                    <a:bodyPr/>
                    <a:lstStyle/>
                    <a:p>
                      <a:pPr algn="ctr" fontAlgn="t"/>
                      <a:r>
                        <a:rPr lang="pl-PL" sz="1800" b="0" i="0" u="none" strike="noStrike" dirty="0">
                          <a:solidFill>
                            <a:srgbClr val="000000"/>
                          </a:solidFill>
                          <a:effectLst/>
                          <a:latin typeface="Calibri" panose="020F0502020204030204" pitchFamily="34" charset="0"/>
                        </a:rPr>
                        <a:t>46</a:t>
                      </a:r>
                    </a:p>
                  </a:txBody>
                  <a:tcPr marL="9525" marR="9525" marT="9525" marB="0"/>
                </a:tc>
                <a:tc>
                  <a:txBody>
                    <a:bodyPr/>
                    <a:lstStyle/>
                    <a:p>
                      <a:pPr algn="ctr" fontAlgn="t"/>
                      <a:r>
                        <a:rPr lang="pl-PL" sz="1800" b="0" i="0" u="none" strike="noStrike" dirty="0">
                          <a:solidFill>
                            <a:srgbClr val="000000"/>
                          </a:solidFill>
                          <a:effectLst/>
                          <a:latin typeface="Calibri" panose="020F0502020204030204" pitchFamily="34" charset="0"/>
                        </a:rPr>
                        <a:t>46</a:t>
                      </a:r>
                    </a:p>
                  </a:txBody>
                  <a:tcPr marL="9525" marR="9525" marT="9525" marB="0"/>
                </a:tc>
                <a:extLst>
                  <a:ext uri="{0D108BD9-81ED-4DB2-BD59-A6C34878D82A}">
                    <a16:rowId xmlns:a16="http://schemas.microsoft.com/office/drawing/2014/main" xmlns="" val="3264706504"/>
                  </a:ext>
                </a:extLst>
              </a:tr>
              <a:tr h="467228">
                <a:tc>
                  <a:txBody>
                    <a:bodyPr/>
                    <a:lstStyle/>
                    <a:p>
                      <a:pPr algn="l" fontAlgn="t"/>
                      <a:r>
                        <a:rPr lang="pl-PL" sz="1800" b="0" i="0" u="none" strike="noStrike" dirty="0">
                          <a:solidFill>
                            <a:srgbClr val="000000"/>
                          </a:solidFill>
                          <a:effectLst/>
                          <a:latin typeface="Calibri" panose="020F0502020204030204" pitchFamily="34" charset="0"/>
                        </a:rPr>
                        <a:t>SP </a:t>
                      </a:r>
                      <a:r>
                        <a:rPr lang="pl-PL" sz="1800" b="0" i="0" u="none" strike="noStrike" dirty="0" err="1">
                          <a:solidFill>
                            <a:srgbClr val="000000"/>
                          </a:solidFill>
                          <a:effectLst/>
                          <a:latin typeface="Calibri" panose="020F0502020204030204" pitchFamily="34" charset="0"/>
                        </a:rPr>
                        <a:t>Ociesęki</a:t>
                      </a:r>
                      <a:endParaRPr lang="pl-PL" sz="1800" b="0" i="0" u="none" strike="noStrike" dirty="0">
                        <a:solidFill>
                          <a:srgbClr val="000000"/>
                        </a:solidFill>
                        <a:effectLst/>
                        <a:latin typeface="Calibri" panose="020F0502020204030204" pitchFamily="34" charset="0"/>
                      </a:endParaRPr>
                    </a:p>
                  </a:txBody>
                  <a:tcPr marL="9525" marR="9525" marT="9525" marB="0"/>
                </a:tc>
                <a:tc>
                  <a:txBody>
                    <a:bodyPr/>
                    <a:lstStyle/>
                    <a:p>
                      <a:pPr algn="l" fontAlgn="t"/>
                      <a:r>
                        <a:rPr lang="pl-PL" sz="1800" u="none" strike="noStrike" dirty="0">
                          <a:effectLst/>
                        </a:rPr>
                        <a:t>Matematyka</a:t>
                      </a:r>
                      <a:endParaRPr lang="pl-PL" sz="1800" b="0" i="0" u="none" strike="noStrike" dirty="0">
                        <a:solidFill>
                          <a:srgbClr val="000000"/>
                        </a:solidFill>
                        <a:effectLst/>
                        <a:latin typeface="Calibri" panose="020F0502020204030204" pitchFamily="34" charset="0"/>
                      </a:endParaRPr>
                    </a:p>
                  </a:txBody>
                  <a:tcPr marL="9525" marR="9525" marT="9525" marB="0"/>
                </a:tc>
                <a:tc>
                  <a:txBody>
                    <a:bodyPr/>
                    <a:lstStyle/>
                    <a:p>
                      <a:pPr algn="ctr" fontAlgn="t"/>
                      <a:r>
                        <a:rPr lang="pl-PL" sz="1800" b="0" i="0" u="none" strike="noStrike" dirty="0">
                          <a:solidFill>
                            <a:srgbClr val="000000"/>
                          </a:solidFill>
                          <a:effectLst/>
                          <a:latin typeface="Calibri" panose="020F0502020204030204" pitchFamily="34" charset="0"/>
                        </a:rPr>
                        <a:t>7</a:t>
                      </a:r>
                    </a:p>
                  </a:txBody>
                  <a:tcPr marL="9525" marR="9525" marT="9525" marB="0"/>
                </a:tc>
                <a:tc>
                  <a:txBody>
                    <a:bodyPr/>
                    <a:lstStyle/>
                    <a:p>
                      <a:pPr algn="ctr" fontAlgn="t"/>
                      <a:r>
                        <a:rPr lang="pl-PL" sz="1800" b="0" i="0" u="none" strike="noStrike" dirty="0">
                          <a:solidFill>
                            <a:srgbClr val="000000"/>
                          </a:solidFill>
                          <a:effectLst/>
                          <a:latin typeface="Calibri" panose="020F0502020204030204" pitchFamily="34" charset="0"/>
                        </a:rPr>
                        <a:t>42</a:t>
                      </a:r>
                    </a:p>
                  </a:txBody>
                  <a:tcPr marL="9525" marR="9525" marT="9525" marB="0"/>
                </a:tc>
                <a:tc>
                  <a:txBody>
                    <a:bodyPr/>
                    <a:lstStyle/>
                    <a:p>
                      <a:pPr algn="ctr" fontAlgn="t"/>
                      <a:r>
                        <a:rPr lang="pl-PL" sz="1800" b="0" i="0" u="none" strike="noStrike" dirty="0">
                          <a:solidFill>
                            <a:srgbClr val="000000"/>
                          </a:solidFill>
                          <a:effectLst/>
                          <a:latin typeface="Calibri" panose="020F0502020204030204" pitchFamily="34" charset="0"/>
                        </a:rPr>
                        <a:t>41</a:t>
                      </a:r>
                    </a:p>
                  </a:txBody>
                  <a:tcPr marL="9525" marR="9525" marT="9525" marB="0"/>
                </a:tc>
                <a:tc>
                  <a:txBody>
                    <a:bodyPr/>
                    <a:lstStyle/>
                    <a:p>
                      <a:pPr algn="ctr" fontAlgn="t"/>
                      <a:r>
                        <a:rPr lang="pl-PL" sz="1800" b="0" i="0" u="none" strike="noStrike" dirty="0">
                          <a:solidFill>
                            <a:srgbClr val="000000"/>
                          </a:solidFill>
                          <a:effectLst/>
                          <a:latin typeface="Calibri" panose="020F0502020204030204" pitchFamily="34" charset="0"/>
                        </a:rPr>
                        <a:t>47</a:t>
                      </a:r>
                    </a:p>
                  </a:txBody>
                  <a:tcPr marL="9525" marR="9525" marT="9525" marB="0"/>
                </a:tc>
                <a:tc>
                  <a:txBody>
                    <a:bodyPr/>
                    <a:lstStyle/>
                    <a:p>
                      <a:pPr algn="ctr" fontAlgn="t"/>
                      <a:r>
                        <a:rPr lang="pl-PL" sz="1800" b="0" i="0" u="none" strike="noStrike" dirty="0">
                          <a:solidFill>
                            <a:srgbClr val="000000"/>
                          </a:solidFill>
                          <a:effectLst/>
                          <a:latin typeface="Calibri" panose="020F0502020204030204" pitchFamily="34" charset="0"/>
                        </a:rPr>
                        <a:t>46</a:t>
                      </a:r>
                    </a:p>
                  </a:txBody>
                  <a:tcPr marL="9525" marR="9525" marT="9525" marB="0"/>
                </a:tc>
                <a:tc>
                  <a:txBody>
                    <a:bodyPr/>
                    <a:lstStyle/>
                    <a:p>
                      <a:pPr algn="ctr" fontAlgn="t"/>
                      <a:r>
                        <a:rPr lang="pl-PL" sz="1800" b="0" i="0" u="none" strike="noStrike" dirty="0">
                          <a:solidFill>
                            <a:srgbClr val="000000"/>
                          </a:solidFill>
                          <a:effectLst/>
                          <a:latin typeface="Calibri" panose="020F0502020204030204" pitchFamily="34" charset="0"/>
                        </a:rPr>
                        <a:t>46</a:t>
                      </a:r>
                    </a:p>
                  </a:txBody>
                  <a:tcPr marL="9525" marR="9525" marT="9525" marB="0"/>
                </a:tc>
                <a:extLst>
                  <a:ext uri="{0D108BD9-81ED-4DB2-BD59-A6C34878D82A}">
                    <a16:rowId xmlns:a16="http://schemas.microsoft.com/office/drawing/2014/main" xmlns="" val="1374764589"/>
                  </a:ext>
                </a:extLst>
              </a:tr>
              <a:tr h="467228">
                <a:tc>
                  <a:txBody>
                    <a:bodyPr/>
                    <a:lstStyle/>
                    <a:p>
                      <a:pPr algn="l" fontAlgn="t"/>
                      <a:r>
                        <a:rPr lang="pl-PL" sz="1800" b="0" i="0" u="none" strike="noStrike" dirty="0">
                          <a:solidFill>
                            <a:srgbClr val="000000"/>
                          </a:solidFill>
                          <a:effectLst/>
                          <a:latin typeface="Calibri" panose="020F0502020204030204" pitchFamily="34" charset="0"/>
                        </a:rPr>
                        <a:t>SP Szumsko</a:t>
                      </a:r>
                    </a:p>
                  </a:txBody>
                  <a:tcPr marL="9525" marR="9525" marT="9525" marB="0"/>
                </a:tc>
                <a:tc>
                  <a:txBody>
                    <a:bodyPr/>
                    <a:lstStyle/>
                    <a:p>
                      <a:pPr algn="l" fontAlgn="t"/>
                      <a:r>
                        <a:rPr lang="pl-PL" sz="1800" b="0" i="0" u="none" strike="noStrike" dirty="0">
                          <a:solidFill>
                            <a:srgbClr val="000000"/>
                          </a:solidFill>
                          <a:effectLst/>
                          <a:latin typeface="Calibri" panose="020F0502020204030204" pitchFamily="34" charset="0"/>
                        </a:rPr>
                        <a:t>Matematyka</a:t>
                      </a:r>
                    </a:p>
                  </a:txBody>
                  <a:tcPr marL="9525" marR="9525" marT="9525" marB="0"/>
                </a:tc>
                <a:tc>
                  <a:txBody>
                    <a:bodyPr/>
                    <a:lstStyle/>
                    <a:p>
                      <a:pPr algn="ctr" fontAlgn="t"/>
                      <a:r>
                        <a:rPr lang="pl-PL" sz="1800" b="0" i="0" u="none" strike="noStrike" dirty="0">
                          <a:solidFill>
                            <a:srgbClr val="000000"/>
                          </a:solidFill>
                          <a:effectLst/>
                          <a:latin typeface="Calibri" panose="020F0502020204030204" pitchFamily="34" charset="0"/>
                        </a:rPr>
                        <a:t>12</a:t>
                      </a:r>
                    </a:p>
                  </a:txBody>
                  <a:tcPr marL="9525" marR="9525" marT="9525" marB="0"/>
                </a:tc>
                <a:tc>
                  <a:txBody>
                    <a:bodyPr/>
                    <a:lstStyle/>
                    <a:p>
                      <a:pPr algn="ctr" fontAlgn="t"/>
                      <a:r>
                        <a:rPr lang="pl-PL" sz="1800" b="0" i="0" u="none" strike="noStrike" dirty="0">
                          <a:solidFill>
                            <a:srgbClr val="000000"/>
                          </a:solidFill>
                          <a:effectLst/>
                          <a:latin typeface="Calibri" panose="020F0502020204030204" pitchFamily="34" charset="0"/>
                        </a:rPr>
                        <a:t>40</a:t>
                      </a:r>
                    </a:p>
                  </a:txBody>
                  <a:tcPr marL="9525" marR="9525" marT="9525" marB="0"/>
                </a:tc>
                <a:tc>
                  <a:txBody>
                    <a:bodyPr/>
                    <a:lstStyle/>
                    <a:p>
                      <a:pPr algn="ctr" fontAlgn="t"/>
                      <a:r>
                        <a:rPr lang="pl-PL" sz="1800" b="0" i="0" u="none" strike="noStrike" dirty="0">
                          <a:solidFill>
                            <a:srgbClr val="000000"/>
                          </a:solidFill>
                          <a:effectLst/>
                          <a:latin typeface="Calibri" panose="020F0502020204030204" pitchFamily="34" charset="0"/>
                        </a:rPr>
                        <a:t>41</a:t>
                      </a:r>
                    </a:p>
                  </a:txBody>
                  <a:tcPr marL="9525" marR="9525" marT="9525" marB="0"/>
                </a:tc>
                <a:tc>
                  <a:txBody>
                    <a:bodyPr/>
                    <a:lstStyle/>
                    <a:p>
                      <a:pPr algn="ctr" fontAlgn="t"/>
                      <a:r>
                        <a:rPr lang="pl-PL" sz="1800" b="0" i="0" u="none" strike="noStrike" dirty="0">
                          <a:solidFill>
                            <a:srgbClr val="000000"/>
                          </a:solidFill>
                          <a:effectLst/>
                          <a:latin typeface="Calibri" panose="020F0502020204030204" pitchFamily="34" charset="0"/>
                        </a:rPr>
                        <a:t>47</a:t>
                      </a:r>
                    </a:p>
                  </a:txBody>
                  <a:tcPr marL="9525" marR="9525" marT="9525" marB="0"/>
                </a:tc>
                <a:tc>
                  <a:txBody>
                    <a:bodyPr/>
                    <a:lstStyle/>
                    <a:p>
                      <a:pPr algn="ctr" fontAlgn="b"/>
                      <a:r>
                        <a:rPr lang="pl-PL" sz="1800" b="0" i="0" u="none" strike="noStrike" dirty="0">
                          <a:solidFill>
                            <a:srgbClr val="000000"/>
                          </a:solidFill>
                          <a:effectLst/>
                          <a:latin typeface="Calibri" panose="020F0502020204030204" pitchFamily="34" charset="0"/>
                        </a:rPr>
                        <a:t>46</a:t>
                      </a:r>
                    </a:p>
                  </a:txBody>
                  <a:tcPr marL="9525" marR="9525" marT="9525" marB="0" anchor="b"/>
                </a:tc>
                <a:tc>
                  <a:txBody>
                    <a:bodyPr/>
                    <a:lstStyle/>
                    <a:p>
                      <a:pPr algn="ctr" fontAlgn="t"/>
                      <a:r>
                        <a:rPr lang="pl-PL" sz="1800" b="0" i="0" u="none" strike="noStrike" dirty="0">
                          <a:solidFill>
                            <a:srgbClr val="000000"/>
                          </a:solidFill>
                          <a:effectLst/>
                          <a:latin typeface="Calibri" panose="020F0502020204030204" pitchFamily="34" charset="0"/>
                        </a:rPr>
                        <a:t>46</a:t>
                      </a:r>
                    </a:p>
                  </a:txBody>
                  <a:tcPr marL="9525" marR="9525" marT="9525" marB="0"/>
                </a:tc>
                <a:extLst>
                  <a:ext uri="{0D108BD9-81ED-4DB2-BD59-A6C34878D82A}">
                    <a16:rowId xmlns:a16="http://schemas.microsoft.com/office/drawing/2014/main" xmlns="" val="970831215"/>
                  </a:ext>
                </a:extLst>
              </a:tr>
              <a:tr h="467228">
                <a:tc>
                  <a:txBody>
                    <a:bodyPr/>
                    <a:lstStyle/>
                    <a:p>
                      <a:pPr algn="l" fontAlgn="t"/>
                      <a:r>
                        <a:rPr lang="pl-PL" sz="1800" b="0" i="0" u="none" strike="noStrike" dirty="0">
                          <a:solidFill>
                            <a:srgbClr val="000000"/>
                          </a:solidFill>
                          <a:effectLst/>
                          <a:latin typeface="Calibri" panose="020F0502020204030204" pitchFamily="34" charset="0"/>
                        </a:rPr>
                        <a:t>SPS Rembów</a:t>
                      </a:r>
                    </a:p>
                  </a:txBody>
                  <a:tcPr marL="9525" marR="9525" marT="9525" marB="0"/>
                </a:tc>
                <a:tc>
                  <a:txBody>
                    <a:bodyPr/>
                    <a:lstStyle/>
                    <a:p>
                      <a:pPr algn="l" fontAlgn="t"/>
                      <a:r>
                        <a:rPr lang="pl-PL" sz="1800" u="none" strike="noStrike" dirty="0">
                          <a:effectLst/>
                        </a:rPr>
                        <a:t>Matematyka</a:t>
                      </a:r>
                      <a:endParaRPr lang="pl-PL" sz="1800" b="0" i="0" u="none" strike="noStrike" dirty="0">
                        <a:solidFill>
                          <a:srgbClr val="000000"/>
                        </a:solidFill>
                        <a:effectLst/>
                        <a:latin typeface="Calibri" panose="020F0502020204030204" pitchFamily="34" charset="0"/>
                      </a:endParaRPr>
                    </a:p>
                  </a:txBody>
                  <a:tcPr marL="9525" marR="9525" marT="9525" marB="0"/>
                </a:tc>
                <a:tc>
                  <a:txBody>
                    <a:bodyPr/>
                    <a:lstStyle/>
                    <a:p>
                      <a:pPr algn="ctr" fontAlgn="t"/>
                      <a:r>
                        <a:rPr lang="pl-PL" sz="1800" b="0" i="0" u="none" strike="noStrike" dirty="0">
                          <a:solidFill>
                            <a:srgbClr val="000000"/>
                          </a:solidFill>
                          <a:effectLst/>
                          <a:latin typeface="Calibri" panose="020F0502020204030204" pitchFamily="34" charset="0"/>
                        </a:rPr>
                        <a:t>7</a:t>
                      </a:r>
                    </a:p>
                  </a:txBody>
                  <a:tcPr marL="9525" marR="9525" marT="9525" marB="0"/>
                </a:tc>
                <a:tc>
                  <a:txBody>
                    <a:bodyPr/>
                    <a:lstStyle/>
                    <a:p>
                      <a:pPr algn="ctr" fontAlgn="t"/>
                      <a:r>
                        <a:rPr lang="pl-PL" sz="1800" b="0" i="0" u="none" strike="noStrike" dirty="0">
                          <a:solidFill>
                            <a:srgbClr val="000000"/>
                          </a:solidFill>
                          <a:effectLst/>
                          <a:latin typeface="Calibri" panose="020F0502020204030204" pitchFamily="34" charset="0"/>
                        </a:rPr>
                        <a:t>25</a:t>
                      </a:r>
                    </a:p>
                  </a:txBody>
                  <a:tcPr marL="9525" marR="9525" marT="9525" marB="0"/>
                </a:tc>
                <a:tc>
                  <a:txBody>
                    <a:bodyPr/>
                    <a:lstStyle/>
                    <a:p>
                      <a:pPr algn="ctr" fontAlgn="t"/>
                      <a:r>
                        <a:rPr lang="pl-PL" sz="1800" b="0" i="0" u="none" strike="noStrike" dirty="0">
                          <a:solidFill>
                            <a:srgbClr val="000000"/>
                          </a:solidFill>
                          <a:effectLst/>
                          <a:latin typeface="Calibri" panose="020F0502020204030204" pitchFamily="34" charset="0"/>
                        </a:rPr>
                        <a:t>41</a:t>
                      </a:r>
                    </a:p>
                  </a:txBody>
                  <a:tcPr marL="9525" marR="9525" marT="9525" marB="0"/>
                </a:tc>
                <a:tc>
                  <a:txBody>
                    <a:bodyPr/>
                    <a:lstStyle/>
                    <a:p>
                      <a:pPr algn="ctr" fontAlgn="t"/>
                      <a:r>
                        <a:rPr lang="pl-PL" sz="1800" b="0" i="0" u="none" strike="noStrike" dirty="0">
                          <a:solidFill>
                            <a:srgbClr val="000000"/>
                          </a:solidFill>
                          <a:effectLst/>
                          <a:latin typeface="Calibri" panose="020F0502020204030204" pitchFamily="34" charset="0"/>
                        </a:rPr>
                        <a:t>47</a:t>
                      </a:r>
                    </a:p>
                  </a:txBody>
                  <a:tcPr marL="9525" marR="9525" marT="9525" marB="0"/>
                </a:tc>
                <a:tc>
                  <a:txBody>
                    <a:bodyPr/>
                    <a:lstStyle/>
                    <a:p>
                      <a:pPr algn="ctr" fontAlgn="t"/>
                      <a:r>
                        <a:rPr lang="pl-PL" sz="1800" b="0" i="0" u="none" strike="noStrike" dirty="0">
                          <a:solidFill>
                            <a:srgbClr val="000000"/>
                          </a:solidFill>
                          <a:effectLst/>
                          <a:latin typeface="Calibri" panose="020F0502020204030204" pitchFamily="34" charset="0"/>
                        </a:rPr>
                        <a:t>46</a:t>
                      </a:r>
                    </a:p>
                  </a:txBody>
                  <a:tcPr marL="9525" marR="9525" marT="9525" marB="0"/>
                </a:tc>
                <a:tc>
                  <a:txBody>
                    <a:bodyPr/>
                    <a:lstStyle/>
                    <a:p>
                      <a:pPr algn="ctr" fontAlgn="t"/>
                      <a:r>
                        <a:rPr lang="pl-PL" sz="1800" b="0" i="0" u="none" strike="noStrike" dirty="0">
                          <a:solidFill>
                            <a:srgbClr val="000000"/>
                          </a:solidFill>
                          <a:effectLst/>
                          <a:latin typeface="Calibri" panose="020F0502020204030204" pitchFamily="34" charset="0"/>
                        </a:rPr>
                        <a:t>46</a:t>
                      </a:r>
                    </a:p>
                  </a:txBody>
                  <a:tcPr marL="9525" marR="9525" marT="9525" marB="0"/>
                </a:tc>
                <a:extLst>
                  <a:ext uri="{0D108BD9-81ED-4DB2-BD59-A6C34878D82A}">
                    <a16:rowId xmlns:a16="http://schemas.microsoft.com/office/drawing/2014/main" xmlns="" val="3150720249"/>
                  </a:ext>
                </a:extLst>
              </a:tr>
            </a:tbl>
          </a:graphicData>
        </a:graphic>
      </p:graphicFrame>
    </p:spTree>
    <p:extLst>
      <p:ext uri="{BB962C8B-B14F-4D97-AF65-F5344CB8AC3E}">
        <p14:creationId xmlns:p14="http://schemas.microsoft.com/office/powerpoint/2010/main" xmlns="" val="20831209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solidFill>
                  <a:srgbClr val="0070C0"/>
                </a:solidFill>
              </a:rPr>
              <a:t>Wnioski</a:t>
            </a:r>
          </a:p>
        </p:txBody>
      </p:sp>
      <p:sp>
        <p:nvSpPr>
          <p:cNvPr id="3" name="Symbol zastępczy zawartości 2"/>
          <p:cNvSpPr>
            <a:spLocks noGrp="1"/>
          </p:cNvSpPr>
          <p:nvPr>
            <p:ph idx="1"/>
          </p:nvPr>
        </p:nvSpPr>
        <p:spPr>
          <a:xfrm>
            <a:off x="755576" y="1600200"/>
            <a:ext cx="7200800" cy="4061047"/>
          </a:xfrm>
        </p:spPr>
        <p:txBody>
          <a:bodyPr/>
          <a:lstStyle/>
          <a:p>
            <a:pPr marL="0" indent="0">
              <a:buNone/>
            </a:pPr>
            <a:r>
              <a:rPr lang="pl-PL" dirty="0"/>
              <a:t>Średni wynik uzyskany przez uczniów szkoły jest najwyższy w stosunku do średnich wyników uzyskanych przez rówieśników w pozostałych szkołach na terenie gminy.</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a:xfrm>
            <a:off x="251520" y="476672"/>
            <a:ext cx="8229600" cy="720080"/>
          </a:xfrm>
        </p:spPr>
        <p:txBody>
          <a:bodyPr>
            <a:normAutofit/>
          </a:bodyPr>
          <a:lstStyle/>
          <a:p>
            <a:r>
              <a:rPr lang="pl-PL" sz="3600" dirty="0">
                <a:solidFill>
                  <a:srgbClr val="0070C0"/>
                </a:solidFill>
              </a:rPr>
              <a:t>Wyniki szkoły na skali </a:t>
            </a:r>
            <a:r>
              <a:rPr lang="pl-PL" sz="3600" dirty="0" err="1">
                <a:solidFill>
                  <a:srgbClr val="0070C0"/>
                </a:solidFill>
              </a:rPr>
              <a:t>staninowej</a:t>
            </a:r>
            <a:r>
              <a:rPr lang="pl-PL" sz="3600" dirty="0">
                <a:solidFill>
                  <a:srgbClr val="0070C0"/>
                </a:solidFill>
              </a:rPr>
              <a:t> </a:t>
            </a:r>
          </a:p>
        </p:txBody>
      </p:sp>
      <p:graphicFrame>
        <p:nvGraphicFramePr>
          <p:cNvPr id="3" name="Tabela 2"/>
          <p:cNvGraphicFramePr>
            <a:graphicFrameLocks noGrp="1"/>
          </p:cNvGraphicFramePr>
          <p:nvPr>
            <p:extLst>
              <p:ext uri="{D42A27DB-BD31-4B8C-83A1-F6EECF244321}">
                <p14:modId xmlns:p14="http://schemas.microsoft.com/office/powerpoint/2010/main" xmlns="" val="2200838413"/>
              </p:ext>
            </p:extLst>
          </p:nvPr>
        </p:nvGraphicFramePr>
        <p:xfrm>
          <a:off x="776263" y="1484784"/>
          <a:ext cx="7632849" cy="4464497"/>
        </p:xfrm>
        <a:graphic>
          <a:graphicData uri="http://schemas.openxmlformats.org/drawingml/2006/table">
            <a:tbl>
              <a:tblPr>
                <a:tableStyleId>{D7AC3CCA-C797-4891-BE02-D94E43425B78}</a:tableStyleId>
              </a:tblPr>
              <a:tblGrid>
                <a:gridCol w="2025643">
                  <a:extLst>
                    <a:ext uri="{9D8B030D-6E8A-4147-A177-3AD203B41FA5}">
                      <a16:colId xmlns:a16="http://schemas.microsoft.com/office/drawing/2014/main" xmlns="" val="1877593976"/>
                    </a:ext>
                  </a:extLst>
                </a:gridCol>
                <a:gridCol w="1350428">
                  <a:extLst>
                    <a:ext uri="{9D8B030D-6E8A-4147-A177-3AD203B41FA5}">
                      <a16:colId xmlns:a16="http://schemas.microsoft.com/office/drawing/2014/main" xmlns="" val="2748649026"/>
                    </a:ext>
                  </a:extLst>
                </a:gridCol>
                <a:gridCol w="1467854">
                  <a:extLst>
                    <a:ext uri="{9D8B030D-6E8A-4147-A177-3AD203B41FA5}">
                      <a16:colId xmlns:a16="http://schemas.microsoft.com/office/drawing/2014/main" xmlns="" val="2426956437"/>
                    </a:ext>
                  </a:extLst>
                </a:gridCol>
                <a:gridCol w="1276755">
                  <a:extLst>
                    <a:ext uri="{9D8B030D-6E8A-4147-A177-3AD203B41FA5}">
                      <a16:colId xmlns:a16="http://schemas.microsoft.com/office/drawing/2014/main" xmlns="" val="2482863574"/>
                    </a:ext>
                  </a:extLst>
                </a:gridCol>
                <a:gridCol w="1512169">
                  <a:extLst>
                    <a:ext uri="{9D8B030D-6E8A-4147-A177-3AD203B41FA5}">
                      <a16:colId xmlns:a16="http://schemas.microsoft.com/office/drawing/2014/main" xmlns="" val="122341290"/>
                    </a:ext>
                  </a:extLst>
                </a:gridCol>
              </a:tblGrid>
              <a:tr h="1097183">
                <a:tc rowSpan="2">
                  <a:txBody>
                    <a:bodyPr/>
                    <a:lstStyle/>
                    <a:p>
                      <a:pPr algn="ctr" fontAlgn="b"/>
                      <a:endParaRPr lang="pl-PL" sz="1800" b="0" i="0" u="none" strike="noStrike" dirty="0">
                        <a:solidFill>
                          <a:srgbClr val="000000"/>
                        </a:solidFill>
                        <a:effectLst/>
                        <a:latin typeface="Calibri" panose="020F0502020204030204" pitchFamily="34" charset="0"/>
                      </a:endParaRPr>
                    </a:p>
                  </a:txBody>
                  <a:tcPr marL="9525" marR="9525" marT="9525" marB="0" anchor="ctr"/>
                </a:tc>
                <a:tc gridSpan="2">
                  <a:txBody>
                    <a:bodyPr/>
                    <a:lstStyle/>
                    <a:p>
                      <a:pPr algn="ctr" fontAlgn="b"/>
                      <a:r>
                        <a:rPr lang="pl-PL" sz="2400" u="none" strike="noStrike" dirty="0">
                          <a:effectLst/>
                        </a:rPr>
                        <a:t>2019</a:t>
                      </a:r>
                      <a:endParaRPr lang="pl-PL" sz="2400" b="1" i="0" u="none" strike="noStrike" dirty="0">
                        <a:solidFill>
                          <a:srgbClr val="000000"/>
                        </a:solidFill>
                        <a:effectLst/>
                        <a:latin typeface="Calibri" panose="020F0502020204030204" pitchFamily="34" charset="0"/>
                      </a:endParaRPr>
                    </a:p>
                  </a:txBody>
                  <a:tcPr marL="9525" marR="9525" marT="9525" marB="0" anchor="ctr"/>
                </a:tc>
                <a:tc hMerge="1">
                  <a:txBody>
                    <a:bodyPr/>
                    <a:lstStyle/>
                    <a:p>
                      <a:pPr algn="ctr" fontAlgn="b"/>
                      <a:endParaRPr lang="pl-PL" sz="1600" b="1" i="0" u="none" strike="noStrike" dirty="0">
                        <a:solidFill>
                          <a:srgbClr val="000000"/>
                        </a:solidFill>
                        <a:effectLst/>
                        <a:latin typeface="Calibri" panose="020F0502020204030204" pitchFamily="34" charset="0"/>
                      </a:endParaRPr>
                    </a:p>
                  </a:txBody>
                  <a:tcPr marL="9525" marR="9525" marT="9525" marB="0" anchor="ctr"/>
                </a:tc>
                <a:tc gridSpan="2">
                  <a:txBody>
                    <a:bodyPr/>
                    <a:lstStyle/>
                    <a:p>
                      <a:pPr algn="ctr" fontAlgn="b"/>
                      <a:r>
                        <a:rPr lang="pl-PL" sz="2400" u="none" strike="noStrike" dirty="0">
                          <a:effectLst/>
                        </a:rPr>
                        <a:t>2020</a:t>
                      </a:r>
                      <a:endParaRPr lang="pl-PL" sz="2400" b="1" i="0" u="none" strike="noStrike" dirty="0">
                        <a:solidFill>
                          <a:srgbClr val="000000"/>
                        </a:solidFill>
                        <a:effectLst/>
                        <a:latin typeface="Calibri" panose="020F0502020204030204" pitchFamily="34" charset="0"/>
                      </a:endParaRPr>
                    </a:p>
                  </a:txBody>
                  <a:tcPr marL="9525" marR="9525" marT="9525" marB="0" anchor="ctr"/>
                </a:tc>
                <a:tc hMerge="1">
                  <a:txBody>
                    <a:bodyPr/>
                    <a:lstStyle/>
                    <a:p>
                      <a:pPr algn="ctr" fontAlgn="b"/>
                      <a:endParaRPr lang="pl-PL" sz="1600" b="1"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xmlns="" val="1414921537"/>
                  </a:ext>
                </a:extLst>
              </a:tr>
              <a:tr h="2147848">
                <a:tc vMerge="1">
                  <a:txBody>
                    <a:bodyPr/>
                    <a:lstStyle/>
                    <a:p>
                      <a:pPr algn="ctr" fontAlgn="b"/>
                      <a:endParaRPr lang="pl-PL" sz="18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pl-PL" sz="2400" u="none" strike="noStrike" dirty="0">
                          <a:effectLst/>
                        </a:rPr>
                        <a:t>wynik</a:t>
                      </a:r>
                      <a:endParaRPr lang="pl-PL" sz="24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pl-PL" sz="2400" u="none" strike="noStrike" dirty="0">
                          <a:effectLst/>
                        </a:rPr>
                        <a:t>Stanin</a:t>
                      </a:r>
                    </a:p>
                    <a:p>
                      <a:pPr algn="ctr" fontAlgn="b"/>
                      <a:r>
                        <a:rPr lang="pl-PL" sz="2400" b="0" i="0" u="none" strike="noStrike" dirty="0">
                          <a:solidFill>
                            <a:srgbClr val="000000"/>
                          </a:solidFill>
                          <a:effectLst/>
                          <a:latin typeface="Calibri" panose="020F0502020204030204" pitchFamily="34" charset="0"/>
                        </a:rPr>
                        <a:t>Przedział wyników w %</a:t>
                      </a:r>
                    </a:p>
                  </a:txBody>
                  <a:tcPr marL="9525" marR="9525" marT="9525" marB="0" anchor="ctr"/>
                </a:tc>
                <a:tc>
                  <a:txBody>
                    <a:bodyPr/>
                    <a:lstStyle/>
                    <a:p>
                      <a:pPr algn="ctr" fontAlgn="b"/>
                      <a:r>
                        <a:rPr lang="pl-PL" sz="2400" u="none" strike="noStrike" dirty="0">
                          <a:effectLst/>
                        </a:rPr>
                        <a:t>wynik</a:t>
                      </a:r>
                      <a:endParaRPr lang="pl-PL" sz="24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pl-PL" sz="2400" u="none" strike="noStrike" dirty="0">
                          <a:effectLst/>
                        </a:rPr>
                        <a:t>Stanin</a:t>
                      </a:r>
                    </a:p>
                    <a:p>
                      <a:pPr algn="ctr" fontAlgn="b"/>
                      <a:r>
                        <a:rPr lang="pl-PL" sz="2400" u="none" strike="noStrike" dirty="0">
                          <a:effectLst/>
                        </a:rPr>
                        <a:t>Przedział wyników w %</a:t>
                      </a:r>
                      <a:endParaRPr lang="pl-PL" sz="2400" b="1"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xmlns="" val="3813501619"/>
                  </a:ext>
                </a:extLst>
              </a:tr>
              <a:tr h="1219466">
                <a:tc>
                  <a:txBody>
                    <a:bodyPr/>
                    <a:lstStyle/>
                    <a:p>
                      <a:pPr algn="ctr" fontAlgn="b"/>
                      <a:r>
                        <a:rPr lang="pl-PL" sz="2400" u="none" strike="noStrike" dirty="0">
                          <a:effectLst/>
                        </a:rPr>
                        <a:t>Matematyka</a:t>
                      </a:r>
                      <a:endParaRPr lang="pl-PL" sz="24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pl-PL" sz="1800" b="1" i="0" u="none" strike="noStrike" dirty="0">
                          <a:solidFill>
                            <a:srgbClr val="000000"/>
                          </a:solidFill>
                          <a:effectLst/>
                          <a:latin typeface="Calibri" panose="020F0502020204030204" pitchFamily="34" charset="0"/>
                        </a:rPr>
                        <a:t>43</a:t>
                      </a:r>
                    </a:p>
                  </a:txBody>
                  <a:tcPr marL="9525" marR="9525" marT="9525" marB="0" anchor="ctr"/>
                </a:tc>
                <a:tc>
                  <a:txBody>
                    <a:bodyPr/>
                    <a:lstStyle/>
                    <a:p>
                      <a:pPr algn="ctr" fontAlgn="b"/>
                      <a:r>
                        <a:rPr lang="pl-PL" sz="1800" b="1" i="0" u="none" strike="noStrike" dirty="0">
                          <a:solidFill>
                            <a:srgbClr val="000000"/>
                          </a:solidFill>
                          <a:effectLst/>
                          <a:latin typeface="Calibri" panose="020F0502020204030204" pitchFamily="34" charset="0"/>
                        </a:rPr>
                        <a:t>5</a:t>
                      </a:r>
                    </a:p>
                    <a:p>
                      <a:pPr algn="ctr" fontAlgn="b"/>
                      <a:r>
                        <a:rPr lang="pl-PL" sz="1800" b="1" i="0" u="none" strike="noStrike" dirty="0">
                          <a:solidFill>
                            <a:srgbClr val="000000"/>
                          </a:solidFill>
                          <a:effectLst/>
                          <a:latin typeface="Calibri" panose="020F0502020204030204" pitchFamily="34" charset="0"/>
                        </a:rPr>
                        <a:t>40%-44%</a:t>
                      </a:r>
                    </a:p>
                  </a:txBody>
                  <a:tcPr marL="9525" marR="9525" marT="9525" marB="0" anchor="ctr"/>
                </a:tc>
                <a:tc>
                  <a:txBody>
                    <a:bodyPr/>
                    <a:lstStyle/>
                    <a:p>
                      <a:pPr algn="ctr" fontAlgn="b"/>
                      <a:r>
                        <a:rPr lang="pl-PL" sz="1800" b="1" i="0" u="none" strike="noStrike" dirty="0">
                          <a:solidFill>
                            <a:srgbClr val="000000"/>
                          </a:solidFill>
                          <a:effectLst/>
                          <a:latin typeface="Calibri" panose="020F0502020204030204" pitchFamily="34" charset="0"/>
                        </a:rPr>
                        <a:t>46</a:t>
                      </a:r>
                    </a:p>
                  </a:txBody>
                  <a:tcPr marL="9525" marR="9525" marT="9525" marB="0" anchor="ctr"/>
                </a:tc>
                <a:tc>
                  <a:txBody>
                    <a:bodyPr/>
                    <a:lstStyle/>
                    <a:p>
                      <a:pPr algn="ctr" fontAlgn="b"/>
                      <a:r>
                        <a:rPr lang="pl-PL" sz="1800" b="1" i="0" u="none" strike="noStrike" dirty="0">
                          <a:solidFill>
                            <a:srgbClr val="000000"/>
                          </a:solidFill>
                          <a:effectLst/>
                          <a:latin typeface="Calibri" panose="020F0502020204030204" pitchFamily="34" charset="0"/>
                        </a:rPr>
                        <a:t>5</a:t>
                      </a:r>
                    </a:p>
                    <a:p>
                      <a:pPr algn="ctr" fontAlgn="b"/>
                      <a:r>
                        <a:rPr lang="pl-PL" sz="1800" b="1" i="0" u="none" strike="noStrike" dirty="0">
                          <a:solidFill>
                            <a:srgbClr val="000000"/>
                          </a:solidFill>
                          <a:effectLst/>
                          <a:latin typeface="Calibri" panose="020F0502020204030204" pitchFamily="34" charset="0"/>
                        </a:rPr>
                        <a:t>42%-46%</a:t>
                      </a:r>
                    </a:p>
                  </a:txBody>
                  <a:tcPr marL="9525" marR="9525" marT="9525" marB="0" anchor="ctr"/>
                </a:tc>
                <a:extLst>
                  <a:ext uri="{0D108BD9-81ED-4DB2-BD59-A6C34878D82A}">
                    <a16:rowId xmlns:a16="http://schemas.microsoft.com/office/drawing/2014/main" xmlns="" val="2676928197"/>
                  </a:ext>
                </a:extLst>
              </a:tr>
            </a:tbl>
          </a:graphicData>
        </a:graphic>
      </p:graphicFrame>
    </p:spTree>
    <p:extLst>
      <p:ext uri="{BB962C8B-B14F-4D97-AF65-F5344CB8AC3E}">
        <p14:creationId xmlns:p14="http://schemas.microsoft.com/office/powerpoint/2010/main" xmlns="" val="2531657739"/>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1345</TotalTime>
  <Words>833</Words>
  <Application>Microsoft Office PowerPoint</Application>
  <PresentationFormat>Pokaz na ekranie (4:3)</PresentationFormat>
  <Paragraphs>144</Paragraphs>
  <Slides>22</Slides>
  <Notes>4</Notes>
  <HiddenSlides>0</HiddenSlides>
  <MMClips>0</MMClips>
  <ScaleCrop>false</ScaleCrop>
  <HeadingPairs>
    <vt:vector size="4" baseType="variant">
      <vt:variant>
        <vt:lpstr>Motyw</vt:lpstr>
      </vt:variant>
      <vt:variant>
        <vt:i4>1</vt:i4>
      </vt:variant>
      <vt:variant>
        <vt:lpstr>Tytuły slajdów</vt:lpstr>
      </vt:variant>
      <vt:variant>
        <vt:i4>22</vt:i4>
      </vt:variant>
    </vt:vector>
  </HeadingPairs>
  <TitlesOfParts>
    <vt:vector size="23" baseType="lpstr">
      <vt:lpstr>Motyw pakietu Office</vt:lpstr>
      <vt:lpstr>Sprawozdanie  z egzaminu ósmoklasisty  z matematyki za rok 2019/2020 uczniów Zespołu Szkolno-Przedszkolnego w Rakowie kończących klasę VIII  Szkoły Podstawowej</vt:lpstr>
      <vt:lpstr>Opis arkusza standardowego </vt:lpstr>
      <vt:lpstr>Porównanie średnich wyników uczniów  z egzaminu ósmoklasisty 2020</vt:lpstr>
      <vt:lpstr>Wnioski</vt:lpstr>
      <vt:lpstr>Średnie wyniki uczniów z egzaminu ósmoklasisty na tle szkół w podobnej grupie miejscowości</vt:lpstr>
      <vt:lpstr>Wnioski</vt:lpstr>
      <vt:lpstr>Slajd 7</vt:lpstr>
      <vt:lpstr>Wnioski</vt:lpstr>
      <vt:lpstr>Wyniki szkoły na skali staninowej </vt:lpstr>
      <vt:lpstr>Wnioski</vt:lpstr>
      <vt:lpstr>Slajd 11</vt:lpstr>
      <vt:lpstr>Łatwość testu</vt:lpstr>
      <vt:lpstr>Wnioski</vt:lpstr>
      <vt:lpstr>Analizy jakościowe  (poziom wykonania poszczególnych zadań)</vt:lpstr>
      <vt:lpstr>Slajd 15</vt:lpstr>
      <vt:lpstr>Poziom wykonania wymagań w szkole na tle województwa </vt:lpstr>
      <vt:lpstr>Poziom wykonania zadań w szkole  na tle województwa Sprawność rachunkowa – wnioski </vt:lpstr>
      <vt:lpstr>Poziom wykonania zadań w szkole  na tle województwa Wykorzystanie i tworzenie informacji – wnioski </vt:lpstr>
      <vt:lpstr>Poziom wykonania zadań w szkole  na tle województwa Wykorzystanie i interpretowanie reprezentacji – wnioski </vt:lpstr>
      <vt:lpstr>Poziom wykonania zadań w szkole  na tle województwa Rozumowanie i argumentacja – wnioski </vt:lpstr>
      <vt:lpstr>Rekomendacje</vt:lpstr>
      <vt:lpstr>Opracowała Agata Wach</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scdn</dc:creator>
  <cp:lastModifiedBy>Admin</cp:lastModifiedBy>
  <cp:revision>63</cp:revision>
  <dcterms:created xsi:type="dcterms:W3CDTF">2015-11-03T11:04:26Z</dcterms:created>
  <dcterms:modified xsi:type="dcterms:W3CDTF">2020-11-23T16:24:27Z</dcterms:modified>
</cp:coreProperties>
</file>