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4" r:id="rId3"/>
    <p:sldId id="282" r:id="rId4"/>
    <p:sldId id="279" r:id="rId5"/>
    <p:sldId id="266" r:id="rId6"/>
    <p:sldId id="275" r:id="rId7"/>
    <p:sldId id="257" r:id="rId8"/>
    <p:sldId id="267" r:id="rId9"/>
    <p:sldId id="268" r:id="rId10"/>
    <p:sldId id="270" r:id="rId11"/>
    <p:sldId id="276" r:id="rId12"/>
    <p:sldId id="271" r:id="rId13"/>
    <p:sldId id="272" r:id="rId14"/>
    <p:sldId id="274" r:id="rId15"/>
    <p:sldId id="278" r:id="rId16"/>
    <p:sldId id="287" r:id="rId17"/>
    <p:sldId id="288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16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47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04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23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27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22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62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342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17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18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44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CB926-D7A1-490C-AA6C-E2A03A9F2147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7B767-EC5E-4A41-BCC5-0BA476737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37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0" y="-21688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007056" y="836712"/>
            <a:ext cx="72008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000" b="1" dirty="0" smtClean="0">
                <a:latin typeface="Bookman Old Style" pitchFamily="18" charset="0"/>
              </a:rPr>
              <a:t>Dzień Ziemi</a:t>
            </a:r>
            <a:r>
              <a:rPr lang="pl-PL" sz="4000" b="1" dirty="0" smtClean="0">
                <a:latin typeface="Bookman Old Style" pitchFamily="18" charset="0"/>
              </a:rPr>
              <a:t>       </a:t>
            </a:r>
          </a:p>
          <a:p>
            <a:pPr algn="ctr"/>
            <a:endParaRPr lang="pl-PL" sz="4000" b="1" dirty="0">
              <a:latin typeface="Bookman Old Style" pitchFamily="18" charset="0"/>
            </a:endParaRPr>
          </a:p>
          <a:p>
            <a:pPr algn="ctr"/>
            <a:endParaRPr lang="pl-PL" sz="4000" b="1" dirty="0" smtClean="0">
              <a:latin typeface="Bookman Old Style" pitchFamily="18" charset="0"/>
            </a:endParaRPr>
          </a:p>
          <a:p>
            <a:pPr algn="ctr"/>
            <a:r>
              <a:rPr lang="pl-PL" sz="4000" b="1" dirty="0" smtClean="0">
                <a:latin typeface="Bookman Old Style" pitchFamily="18" charset="0"/>
              </a:rPr>
              <a:t>22 kwietnia </a:t>
            </a:r>
          </a:p>
          <a:p>
            <a:pPr algn="ctr"/>
            <a:r>
              <a:rPr lang="pl-PL" sz="40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/>
            <a:endParaRPr lang="pl-PL" sz="4000" b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pl-PL" b="1" dirty="0" smtClean="0">
                <a:latin typeface="Bookman Old Style" pitchFamily="18" charset="0"/>
              </a:rPr>
              <a:t>Przyborów 2021 </a:t>
            </a:r>
            <a:endParaRPr lang="pl-PL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2"/>
            <a:ext cx="922883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51"/>
            <a:ext cx="4008030" cy="5045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465">
            <a:off x="954772" y="1355667"/>
            <a:ext cx="1916371" cy="2555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6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28" y="-58316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7952"/>
            <a:ext cx="3907843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7952"/>
            <a:ext cx="205222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rostokąt 4"/>
          <p:cNvSpPr/>
          <p:nvPr/>
        </p:nvSpPr>
        <p:spPr>
          <a:xfrm>
            <a:off x="467544" y="389734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dirty="0" smtClean="0">
                <a:latin typeface="Bookman Old Style" pitchFamily="18" charset="0"/>
              </a:rPr>
              <a:t>Pamiętaj </a:t>
            </a:r>
            <a:r>
              <a:rPr lang="pl-PL" sz="2000" dirty="0">
                <a:latin typeface="Bookman Old Style" pitchFamily="18" charset="0"/>
              </a:rPr>
              <a:t>człowieku młody </a:t>
            </a:r>
            <a:endParaRPr lang="pl-PL" sz="2000" dirty="0" smtClean="0">
              <a:latin typeface="Bookman Old Style" pitchFamily="18" charset="0"/>
            </a:endParaRPr>
          </a:p>
          <a:p>
            <a:r>
              <a:rPr lang="pl-PL" sz="2000" dirty="0" smtClean="0">
                <a:latin typeface="Bookman Old Style" pitchFamily="18" charset="0"/>
              </a:rPr>
              <a:t>nie </a:t>
            </a:r>
            <a:r>
              <a:rPr lang="pl-PL" sz="2000" dirty="0">
                <a:latin typeface="Bookman Old Style" pitchFamily="18" charset="0"/>
              </a:rPr>
              <a:t>wolno marnować wody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1079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28" y="8032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562966" cy="3900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6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28" y="0"/>
            <a:ext cx="9228828" cy="755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39552" y="47322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Bookman Old Style" pitchFamily="18" charset="0"/>
              </a:rPr>
              <a:t>Gdy odpadów masz bez liku, unieść szybko je w śmietniku. Posegreguj je dokładnie, </a:t>
            </a:r>
            <a:r>
              <a:rPr lang="pl-PL" sz="2000" dirty="0">
                <a:latin typeface="Bookman Old Style" pitchFamily="18" charset="0"/>
              </a:rPr>
              <a:t>n</a:t>
            </a:r>
            <a:r>
              <a:rPr lang="pl-PL" sz="2000" dirty="0" smtClean="0">
                <a:latin typeface="Bookman Old Style" pitchFamily="18" charset="0"/>
              </a:rPr>
              <a:t>iech Ci nic nie wypadnie. </a:t>
            </a:r>
            <a:endParaRPr lang="pl-PL" sz="2000" dirty="0"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52" y="1556792"/>
            <a:ext cx="6071326" cy="4528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6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Kertas Dinding Cabang Pohon Daun Hijau Daun Daun - 2560x1600 - Download HD  Wallpaper - WallpaperTi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3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96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673"/>
            <a:ext cx="4248472" cy="469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ole tekstowe 5"/>
          <p:cNvSpPr txBox="1"/>
          <p:nvPr/>
        </p:nvSpPr>
        <p:spPr>
          <a:xfrm>
            <a:off x="5220072" y="2373047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 smtClean="0">
                <a:latin typeface="Bookman Old Style" pitchFamily="18" charset="0"/>
              </a:rPr>
              <a:t>Na ochronie środowiska Twoje zdrowie zyska </a:t>
            </a:r>
            <a:endParaRPr lang="pl-PL" sz="2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28" y="0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783"/>
            <a:ext cx="3456383" cy="4175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9465"/>
            <a:ext cx="3064199" cy="400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72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6" y="-31376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7" y="1916832"/>
            <a:ext cx="2902907" cy="3826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61154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rostokąt 5"/>
          <p:cNvSpPr/>
          <p:nvPr/>
        </p:nvSpPr>
        <p:spPr>
          <a:xfrm>
            <a:off x="611560" y="404664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Bookman Old Style" pitchFamily="18" charset="0"/>
              </a:rPr>
              <a:t>Zanieczyszczenia powietrza wpływają negatywnie na środowisko przyrodnicze. Ich najgroźniejszymi skutkami są: kwaśne opady, nasilenie efektu cieplarnianego, dziura ozonowa, </a:t>
            </a:r>
            <a:r>
              <a:rPr lang="pl-PL" sz="2000" dirty="0" smtClean="0">
                <a:latin typeface="Bookman Old Style" pitchFamily="18" charset="0"/>
              </a:rPr>
              <a:t>smog</a:t>
            </a:r>
            <a:r>
              <a:rPr lang="pl-PL" sz="2000" dirty="0"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421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" y="-44484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43808" y="22768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Dziękujemy </a:t>
            </a:r>
            <a:r>
              <a:rPr lang="pl-PL" smtClean="0"/>
              <a:t>za uwagę!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21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28" y="0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39552" y="980728"/>
            <a:ext cx="77704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5400" b="1" dirty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pl-PL" sz="4400" b="1" dirty="0">
                <a:latin typeface="Times New Roman" pitchFamily="18" charset="0"/>
                <a:cs typeface="Times New Roman" pitchFamily="18" charset="0"/>
              </a:rPr>
              <a:t>kwietnia</a:t>
            </a:r>
            <a:r>
              <a:rPr lang="pl-PL" sz="66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           będziemy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obchodzić międzynarodowy 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Dzień Ziemi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, jest to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największe święto  ekologiczne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na świecie. 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Dzień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Ziemi obchodzony jest od 1970 roku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jego celem jest zwrócenie uwagi na kwestie ochrony środowiska naturalnego, w tym promowanie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zachowań proekologicznych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6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" y="-44484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56692"/>
            <a:ext cx="7679077" cy="450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4644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6"/>
            <a:ext cx="9228828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356514" cy="467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rostokąt 5"/>
          <p:cNvSpPr/>
          <p:nvPr/>
        </p:nvSpPr>
        <p:spPr>
          <a:xfrm>
            <a:off x="251520" y="306590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dirty="0">
                <a:latin typeface="Bookman Old Style" pitchFamily="18" charset="0"/>
              </a:rPr>
              <a:t>Przedstawiamy galerię prac, które wykonali uczniowie naszej szkoły, aby przypomnieć, jak  </a:t>
            </a:r>
            <a:r>
              <a:rPr lang="pl-PL" sz="2000" dirty="0" smtClean="0">
                <a:latin typeface="Bookman Old Style" pitchFamily="18" charset="0"/>
              </a:rPr>
              <a:t/>
            </a:r>
            <a:br>
              <a:rPr lang="pl-PL" sz="2000" dirty="0" smtClean="0">
                <a:latin typeface="Bookman Old Style" pitchFamily="18" charset="0"/>
              </a:rPr>
            </a:br>
            <a:r>
              <a:rPr lang="pl-PL" sz="2000" dirty="0" smtClean="0">
                <a:latin typeface="Bookman Old Style" pitchFamily="18" charset="0"/>
              </a:rPr>
              <a:t>i </a:t>
            </a:r>
            <a:r>
              <a:rPr lang="pl-PL" sz="2000" dirty="0">
                <a:latin typeface="Bookman Old Style" pitchFamily="18" charset="0"/>
              </a:rPr>
              <a:t>dlaczego należy dbać o </a:t>
            </a:r>
            <a:r>
              <a:rPr lang="pl-PL" sz="2000" dirty="0" smtClean="0">
                <a:latin typeface="Bookman Old Style" pitchFamily="18" charset="0"/>
              </a:rPr>
              <a:t>naszą </a:t>
            </a:r>
            <a:r>
              <a:rPr lang="pl-PL" sz="2000" dirty="0">
                <a:latin typeface="Bookman Old Style" pitchFamily="18" charset="0"/>
              </a:rPr>
              <a:t>planetę.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81">
            <a:off x="1416899" y="610868"/>
            <a:ext cx="2826071" cy="194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869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4" y="0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95536" y="692696"/>
            <a:ext cx="547260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Bookman Old Style" pitchFamily="18" charset="0"/>
              </a:rPr>
              <a:t>     W</a:t>
            </a:r>
            <a:r>
              <a:rPr lang="pl-PL" sz="2000" dirty="0">
                <a:latin typeface="Bookman Old Style" pitchFamily="18" charset="0"/>
              </a:rPr>
              <a:t> tym roku ze względu na pandemię </a:t>
            </a:r>
            <a:r>
              <a:rPr lang="pl-PL" sz="2000" dirty="0" smtClean="0">
                <a:latin typeface="Bookman Old Style" pitchFamily="18" charset="0"/>
              </a:rPr>
              <a:t>trzeba </a:t>
            </a:r>
            <a:r>
              <a:rPr lang="pl-PL" sz="2000" dirty="0">
                <a:latin typeface="Bookman Old Style" pitchFamily="18" charset="0"/>
              </a:rPr>
              <a:t>świętować  </a:t>
            </a:r>
            <a:r>
              <a:rPr lang="pl-PL" sz="2000" dirty="0" smtClean="0">
                <a:latin typeface="Bookman Old Style" pitchFamily="18" charset="0"/>
              </a:rPr>
              <a:t>we własnych domach</a:t>
            </a:r>
            <a:r>
              <a:rPr lang="pl-PL" sz="2000" dirty="0">
                <a:latin typeface="Bookman Old Style" pitchFamily="18" charset="0"/>
              </a:rPr>
              <a:t>. </a:t>
            </a:r>
            <a:endParaRPr lang="pl-PL" sz="2000" dirty="0" smtClean="0">
              <a:latin typeface="Bookman Old Style" pitchFamily="18" charset="0"/>
            </a:endParaRPr>
          </a:p>
          <a:p>
            <a:r>
              <a:rPr lang="pl-PL" sz="2000" dirty="0" smtClean="0">
                <a:latin typeface="Bookman Old Style" pitchFamily="18" charset="0"/>
              </a:rPr>
              <a:t>Warto </a:t>
            </a:r>
            <a:r>
              <a:rPr lang="pl-PL" sz="2000" dirty="0">
                <a:latin typeface="Bookman Old Style" pitchFamily="18" charset="0"/>
              </a:rPr>
              <a:t>wykorzystać ten czas zawieszenia, w którym się znaleźliśmy, aby przyjrzeć się </a:t>
            </a:r>
            <a:r>
              <a:rPr lang="pl-PL" sz="2000" dirty="0" smtClean="0">
                <a:latin typeface="Bookman Old Style" pitchFamily="18" charset="0"/>
              </a:rPr>
              <a:t>bliżej </a:t>
            </a:r>
            <a:r>
              <a:rPr lang="pl-PL" sz="2000" dirty="0">
                <a:latin typeface="Bookman Old Style" pitchFamily="18" charset="0"/>
              </a:rPr>
              <a:t>temu, co dzieje się </a:t>
            </a:r>
            <a:r>
              <a:rPr lang="pl-PL" sz="2000" dirty="0" smtClean="0">
                <a:latin typeface="Bookman Old Style" pitchFamily="18" charset="0"/>
              </a:rPr>
              <a:t/>
            </a:r>
            <a:br>
              <a:rPr lang="pl-PL" sz="2000" dirty="0" smtClean="0">
                <a:latin typeface="Bookman Old Style" pitchFamily="18" charset="0"/>
              </a:rPr>
            </a:br>
            <a:r>
              <a:rPr lang="pl-PL" sz="2000" dirty="0" smtClean="0">
                <a:latin typeface="Bookman Old Style" pitchFamily="18" charset="0"/>
              </a:rPr>
              <a:t>z</a:t>
            </a:r>
            <a:r>
              <a:rPr lang="pl-PL" sz="2000" dirty="0">
                <a:latin typeface="Bookman Old Style" pitchFamily="18" charset="0"/>
              </a:rPr>
              <a:t> </a:t>
            </a:r>
            <a:r>
              <a:rPr lang="pl-PL" sz="2000" dirty="0" smtClean="0">
                <a:latin typeface="Bookman Old Style" pitchFamily="18" charset="0"/>
              </a:rPr>
              <a:t>naszym </a:t>
            </a:r>
            <a:r>
              <a:rPr lang="pl-PL" sz="2000" dirty="0">
                <a:latin typeface="Bookman Old Style" pitchFamily="18" charset="0"/>
              </a:rPr>
              <a:t>najbliższym otoczeniem</a:t>
            </a:r>
            <a:r>
              <a:rPr lang="pl-PL" sz="2200" dirty="0">
                <a:latin typeface="Bookman Old Style" pitchFamily="18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980">
            <a:off x="5665896" y="1057928"/>
            <a:ext cx="2849397" cy="3693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6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36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12" y="332656"/>
            <a:ext cx="3943615" cy="544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rostokąt 5"/>
          <p:cNvSpPr/>
          <p:nvPr/>
        </p:nvSpPr>
        <p:spPr>
          <a:xfrm>
            <a:off x="179512" y="1772816"/>
            <a:ext cx="3888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 smtClean="0">
                <a:latin typeface="Bookman Old Style" pitchFamily="18" charset="0"/>
              </a:rPr>
              <a:t> </a:t>
            </a:r>
            <a:endParaRPr lang="pl-PL" sz="2200" dirty="0">
              <a:latin typeface="Bookman Old Style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1128"/>
            <a:ext cx="1266825" cy="100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55116" y="22511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 Ziemię mamy tylko jedną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 Więc szanujmy Ją,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  Bo cóż z nami stanie się,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  Gdy zniszczymy własny dom.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 Giną ptaki i zwierzęta,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</a:t>
            </a:r>
            <a:r>
              <a:rPr lang="pl-PL" b="1" i="1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    Giną drzewa w lesie,</a:t>
            </a:r>
          </a:p>
          <a:p>
            <a:r>
              <a:rPr lang="pl-PL" b="1" i="1" dirty="0">
                <a:latin typeface="Times New Roman" pitchFamily="18" charset="0"/>
                <a:cs typeface="Times New Roman" pitchFamily="18" charset="0"/>
              </a:rPr>
              <a:t>            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Nic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nie robiąc, wciąż czekamy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Co nam los przyniesie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    Dość lenistwa – ruszmy razem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    I działać zacznijmy,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    Żeby żyć móc na tej Ziemi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                    Więzy zacieśnijmy.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  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42331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20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827584" y="1406071"/>
            <a:ext cx="4464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Przyrodo moja, 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przyrodo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kochana,</a:t>
            </a:r>
          </a:p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Martwię się o ciebie od samego rana.</a:t>
            </a:r>
          </a:p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 twe lasy, pola, łąki,</a:t>
            </a:r>
          </a:p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Wilki, żaby i skowronki.</a:t>
            </a:r>
          </a:p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Chcę – byś zawsze czysta była</a:t>
            </a:r>
          </a:p>
          <a:p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Bo w czystości Twoja siła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87" y="369216"/>
            <a:ext cx="3281914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70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0" y="0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60" y="404665"/>
            <a:ext cx="6984776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6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" y="0"/>
            <a:ext cx="92288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07" y="620689"/>
            <a:ext cx="6573585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6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134</Words>
  <Application>Microsoft Office PowerPoint</Application>
  <PresentationFormat>Pokaz na ekranie (4:3)</PresentationFormat>
  <Paragraphs>40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Calibri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</dc:creator>
  <cp:lastModifiedBy>Jan</cp:lastModifiedBy>
  <cp:revision>35</cp:revision>
  <dcterms:created xsi:type="dcterms:W3CDTF">2021-04-17T14:04:29Z</dcterms:created>
  <dcterms:modified xsi:type="dcterms:W3CDTF">2021-04-22T06:47:21Z</dcterms:modified>
</cp:coreProperties>
</file>