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9" r:id="rId3"/>
    <p:sldId id="257" r:id="rId4"/>
    <p:sldId id="259" r:id="rId5"/>
    <p:sldId id="260" r:id="rId6"/>
    <p:sldId id="261" r:id="rId7"/>
    <p:sldId id="258" r:id="rId8"/>
    <p:sldId id="262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490080-C63C-46B8-877D-18D7005672E4}" type="datetimeFigureOut">
              <a:rPr lang="pl-PL" smtClean="0"/>
              <a:pPr/>
              <a:t>2020-09-22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B5C7E1-B36D-414A-AA83-2A03DA7885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CYBERPRZEMOC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ZACHOWANIA, KTÓRE POWINNY CIĘ ZANIEPOKOIĆ: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Twoje dziecko zaczyna unikać szkoły, szuka wymówek, aby zostać w domu, wagaruje, choć do tej pory lubiło chodzić na lekcje. Unika kontaktów z kolegami/koleżankami lub przeciwnie – wdaje się w kłótnie lub bójki. Rezygnuje z ulubionych </a:t>
            </a:r>
            <a:r>
              <a:rPr lang="pl-PL" dirty="0" smtClean="0"/>
              <a:t>zajęć, </a:t>
            </a:r>
            <a:r>
              <a:rPr lang="pl-PL" dirty="0" smtClean="0"/>
              <a:t>które do tej pory sprawiały mu radość. Pojawiają się u niego zmiany nastroju i zachowania, </a:t>
            </a:r>
            <a:r>
              <a:rPr lang="pl-PL" dirty="0" smtClean="0"/>
              <a:t>zdenerwowanie</a:t>
            </a:r>
            <a:r>
              <a:rPr lang="pl-PL" dirty="0" smtClean="0"/>
              <a:t>, </a:t>
            </a:r>
            <a:r>
              <a:rPr lang="pl-PL" dirty="0" smtClean="0"/>
              <a:t>smutek </a:t>
            </a:r>
            <a:r>
              <a:rPr lang="pl-PL" dirty="0" smtClean="0"/>
              <a:t>lub </a:t>
            </a:r>
            <a:r>
              <a:rPr lang="pl-PL" dirty="0" smtClean="0"/>
              <a:t>rozzłoszczenie.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Odpowiedzialność karna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err="1">
                <a:latin typeface="Times New Roman" pitchFamily="18" charset="0"/>
                <a:cs typeface="Times New Roman" pitchFamily="18" charset="0"/>
              </a:rPr>
              <a:t>Cyberprzemoc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b="1" dirty="0" err="1">
                <a:latin typeface="Times New Roman" pitchFamily="18" charset="0"/>
                <a:cs typeface="Times New Roman" pitchFamily="18" charset="0"/>
              </a:rPr>
              <a:t>stalking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w Polsce są zabronione. 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Nękanie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, wzbudzanie poczucia zagrożenia i istotne naruszanie prywatności osoby lub osoby jej najbliższej podlega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karze.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Jeżeli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następstwem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w/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czynu jest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targnięcie się ofiary na własne życie, sprawca podlega karze pozbawienia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wolności.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Polsce posługiwanie się Internetem w celu prześladowania innych nie jest bezkarne! 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Rodzice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są przedstawicielami ustawowymi swojego nieletniego dziecka i to oni odpowiedzialni są za zachowanie się małoletniego. Co do zasady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małoletni,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który nie ukończył 13 roku życia nie ponosi za wyrządzone przez siebie szkody. 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Gdzie szukać pomocy?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Milczenie w tym przypadku nie jest złotem. Osoby mające do czynienia z </a:t>
            </a:r>
            <a:r>
              <a:rPr lang="pl-PL" dirty="0" err="1"/>
              <a:t>cyberprzemocą</a:t>
            </a:r>
            <a:r>
              <a:rPr lang="pl-PL" dirty="0"/>
              <a:t> powinny porozmawiać z rodzicami, </a:t>
            </a:r>
            <a:r>
              <a:rPr lang="pl-PL" dirty="0" smtClean="0"/>
              <a:t>nauczycielem </a:t>
            </a:r>
            <a:r>
              <a:rPr lang="pl-PL" dirty="0"/>
              <a:t>albo pedagogiem</a:t>
            </a:r>
            <a:r>
              <a:rPr lang="pl-PL" dirty="0" smtClean="0"/>
              <a:t>.</a:t>
            </a:r>
          </a:p>
          <a:p>
            <a:r>
              <a:rPr lang="pl-PL" dirty="0"/>
              <a:t>800 100 </a:t>
            </a:r>
            <a:r>
              <a:rPr lang="pl-PL" dirty="0" err="1"/>
              <a:t>100</a:t>
            </a:r>
            <a:r>
              <a:rPr lang="pl-PL" dirty="0"/>
              <a:t> – TELEFON DLA </a:t>
            </a:r>
            <a:r>
              <a:rPr lang="pl-PL" dirty="0" smtClean="0"/>
              <a:t>RODZICÓW, którzy </a:t>
            </a:r>
            <a:r>
              <a:rPr lang="pl-PL" dirty="0"/>
              <a:t>potrzebują wsparcia i informacji w zakresie przeciwdziałania przemocy, a także pomocy psychologicznej </a:t>
            </a:r>
            <a:r>
              <a:rPr lang="pl-PL" dirty="0" smtClean="0"/>
              <a:t>dzieciom, ofiarom </a:t>
            </a:r>
            <a:r>
              <a:rPr lang="pl-PL" dirty="0" err="1" smtClean="0"/>
              <a:t>cyberprzemocy</a:t>
            </a:r>
            <a:r>
              <a:rPr lang="pl-PL" smtClean="0"/>
              <a:t>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Cyberprzemoc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(agresja elektroniczna) </a:t>
            </a:r>
            <a:r>
              <a:rPr lang="pl-PL" dirty="0" smtClean="0"/>
              <a:t>- </a:t>
            </a:r>
            <a:r>
              <a:rPr lang="pl-PL" dirty="0" smtClean="0"/>
              <a:t>prześladowanie, zastraszanie, nękanie, wyśmiewanie </a:t>
            </a:r>
            <a:r>
              <a:rPr lang="pl-PL" dirty="0" smtClean="0"/>
              <a:t>innych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z wykorzystaniem Internetu lub urządzeń elektronicznych, np. telefonu komórkowego.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</a:t>
            </a:r>
            <a:r>
              <a:rPr lang="pl-PL" dirty="0" err="1" smtClean="0"/>
              <a:t>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714488"/>
            <a:ext cx="7429552" cy="5340369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Sprawca </a:t>
            </a:r>
            <a:r>
              <a:rPr lang="pl-PL" dirty="0"/>
              <a:t>pozornie może być trudny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ustalenia, nie jest jednak anonimowy</a:t>
            </a:r>
            <a:r>
              <a:rPr lang="pl-PL" dirty="0" smtClean="0"/>
              <a:t>! Materiały </a:t>
            </a:r>
            <a:r>
              <a:rPr lang="pl-PL" dirty="0"/>
              <a:t>rozpowszechniane są bardzo szybko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są ogólnodostępne. Trudno je również usunąć z sieci – jest to niemal niemożliwe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Bardzo </a:t>
            </a:r>
            <a:r>
              <a:rPr lang="pl-PL" dirty="0"/>
              <a:t>łatwo zarówno stać się jej ofiarą,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 </a:t>
            </a:r>
            <a:r>
              <a:rPr lang="pl-PL" dirty="0"/>
              <a:t>i się jej dopuścić na powstających coraz częściej forach internetowych, portalach </a:t>
            </a:r>
            <a:r>
              <a:rPr lang="pl-PL" dirty="0" err="1"/>
              <a:t>społecznościowych</a:t>
            </a:r>
            <a:r>
              <a:rPr lang="pl-PL" dirty="0"/>
              <a:t> czy czatach.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Obrażanie </a:t>
            </a:r>
            <a:r>
              <a:rPr lang="pl-PL" dirty="0"/>
              <a:t>lub znieważanie </a:t>
            </a:r>
            <a:r>
              <a:rPr lang="pl-PL" dirty="0" smtClean="0"/>
              <a:t>osoby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wykorzystaniem </a:t>
            </a:r>
            <a:r>
              <a:rPr lang="pl-PL" dirty="0" smtClean="0"/>
              <a:t>Internetu</a:t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telefonu</a:t>
            </a:r>
            <a:r>
              <a:rPr lang="pl-PL" dirty="0" smtClean="0"/>
              <a:t>. Kierowanie </a:t>
            </a:r>
            <a:r>
              <a:rPr lang="pl-PL" dirty="0"/>
              <a:t>oszczerstw wobec tej osoby, które mogą ją poniżyć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Użycie </a:t>
            </a:r>
            <a:r>
              <a:rPr lang="pl-PL" dirty="0"/>
              <a:t>wizerunku osoby w celu jej ośmieszania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Wypowiadanie </a:t>
            </a:r>
            <a:r>
              <a:rPr lang="pl-PL" dirty="0"/>
              <a:t>pod adresem pokrzywdzonego znieważających go wulgaryzmów lub ubliżających określeń.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Groźby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Przesyłanie </a:t>
            </a:r>
            <a:r>
              <a:rPr lang="pl-PL" dirty="0"/>
              <a:t>gróźb drogą </a:t>
            </a:r>
            <a:r>
              <a:rPr lang="pl-PL" dirty="0" smtClean="0"/>
              <a:t>elektroniczną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za pomocą innych narzędzi dostępnych w Internecie, takich jak czat, komunikatory, forum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Grożenie </a:t>
            </a:r>
            <a:r>
              <a:rPr lang="pl-PL" dirty="0"/>
              <a:t>innej osobie przy użyciu Internetu lub telefonu komórkowego.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Wulgaryzmy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Używanie </a:t>
            </a:r>
            <a:r>
              <a:rPr lang="pl-PL" dirty="0"/>
              <a:t>w </a:t>
            </a:r>
            <a:r>
              <a:rPr lang="pl-PL" dirty="0" smtClean="0"/>
              <a:t>Internecie </a:t>
            </a:r>
            <a:r>
              <a:rPr lang="pl-PL" dirty="0"/>
              <a:t>wulgarnych </a:t>
            </a:r>
            <a:r>
              <a:rPr lang="pl-PL" dirty="0" smtClean="0"/>
              <a:t>zwrotów.</a:t>
            </a:r>
            <a:br>
              <a:rPr lang="pl-PL" dirty="0" smtClean="0"/>
            </a:br>
            <a:r>
              <a:rPr lang="pl-PL" dirty="0"/>
              <a:t>Umieszczenie w Internecie nieprzyzwoitego zdjęcia, rysunku, obrazu.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wizerunku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Umieszczenie </a:t>
            </a:r>
            <a:r>
              <a:rPr lang="pl-PL" dirty="0"/>
              <a:t>zdjęcia lub filmu przedstawiającego kogoś na stronie internetowej, na </a:t>
            </a:r>
            <a:r>
              <a:rPr lang="pl-PL" dirty="0" err="1"/>
              <a:t>blogu</a:t>
            </a:r>
            <a:r>
              <a:rPr lang="pl-PL" dirty="0"/>
              <a:t>, w serwisie </a:t>
            </a:r>
            <a:r>
              <a:rPr lang="pl-PL" dirty="0" err="1"/>
              <a:t>społecznościowym</a:t>
            </a:r>
            <a:r>
              <a:rPr lang="pl-PL" dirty="0"/>
              <a:t> itp., pisanie postów związanych z tą osobą.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Nękanie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Złośliwe niepokojenie jakiejś osoby w celu dokuczenia jej</a:t>
            </a:r>
            <a:r>
              <a:rPr lang="pl-PL" dirty="0" smtClean="0"/>
              <a:t>. Natarczywe </a:t>
            </a:r>
            <a:r>
              <a:rPr lang="pl-PL" dirty="0"/>
              <a:t>powtarzanie jakiegoś działania w Internecie wbrew woli danej osoby</a:t>
            </a:r>
            <a:r>
              <a:rPr lang="pl-PL" dirty="0" smtClean="0"/>
              <a:t>.</a:t>
            </a:r>
          </a:p>
          <a:p>
            <a:r>
              <a:rPr lang="pl-PL" dirty="0"/>
              <a:t>Wielokrotne wysyłanie komuś w Internecie lub przy użyciu telefonu komórkowego niechcianych informacji, obrazów, linków itp.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ZWRÓĆ UWAGĘ NA SYGNAŁY OSTRZEGAWCZE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Dzieci rzadko informują dorosłych o sytuacjach </a:t>
            </a:r>
            <a:r>
              <a:rPr lang="pl-PL" dirty="0" err="1" smtClean="0"/>
              <a:t>cyberprzemocy</a:t>
            </a:r>
            <a:r>
              <a:rPr lang="pl-PL" dirty="0" smtClean="0"/>
              <a:t>. Często wstydzą się przyznać, że są prześladowane. Boją się, że zostaną wyśmiane lub ich problemy zostaną zbagatelizowane przez </a:t>
            </a:r>
            <a:r>
              <a:rPr lang="pl-PL" dirty="0" smtClean="0"/>
              <a:t>rodziców.</a:t>
            </a:r>
          </a:p>
          <a:p>
            <a:r>
              <a:rPr lang="pl-PL" dirty="0" smtClean="0"/>
              <a:t>Wiele z nich obawia się zemsty ze strony sprawców i pogorszenia sytuacji. Często nie zgłaszają problemu w obawie przed tym, że rodzice zabronią im korzystania z </a:t>
            </a:r>
            <a:r>
              <a:rPr lang="pl-PL" dirty="0" err="1" smtClean="0"/>
              <a:t>internetu</a:t>
            </a:r>
            <a:r>
              <a:rPr lang="pl-PL" dirty="0" smtClean="0"/>
              <a:t> bądź zabiorą telefon. Dlatego ważne jest, żeby zachować czujność i zwracać uwagę na sygnały, które mogą wskazywać, że dziecko może być ofiarą internetowej przemocy.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331</Words>
  <Application>Microsoft Office PowerPoint</Application>
  <PresentationFormat>Pokaz na ekranie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CYBERPRZEMOC</vt:lpstr>
      <vt:lpstr>Cyberprzemoc</vt:lpstr>
      <vt:lpstr>Cechy cyberprzemocy</vt:lpstr>
      <vt:lpstr>Naruszenie</vt:lpstr>
      <vt:lpstr>Groźby</vt:lpstr>
      <vt:lpstr>Wulgaryzmy</vt:lpstr>
      <vt:lpstr>Naruszenie wizerunku </vt:lpstr>
      <vt:lpstr>Nękanie</vt:lpstr>
      <vt:lpstr>ZWRÓĆ UWAGĘ NA SYGNAŁY OSTRZEGAWCZE </vt:lpstr>
      <vt:lpstr>ZACHOWANIA, KTÓRE POWINNY CIĘ ZANIEPOKOIĆ:</vt:lpstr>
      <vt:lpstr>Odpowiedzialność karna</vt:lpstr>
      <vt:lpstr>Gdzie szukać pomocy?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  (agresja elektroniczna) -- prześladowanie, zastraszanie, nękanie, wyśmiewanie innych z wykorzystaniem Internetu lub urządzeń elektronicznych, np. telefonu komórkowego.</dc:title>
  <dc:creator>HP</dc:creator>
  <cp:lastModifiedBy>HP</cp:lastModifiedBy>
  <cp:revision>8</cp:revision>
  <dcterms:created xsi:type="dcterms:W3CDTF">2020-09-22T18:12:16Z</dcterms:created>
  <dcterms:modified xsi:type="dcterms:W3CDTF">2020-09-22T19:42:59Z</dcterms:modified>
</cp:coreProperties>
</file>