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„Mały Miś w świecie wielkiej literatury”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Przedszkolu Publicznym w Dąbrowie Chełmińskiej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Zrzut ekranu (674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357298"/>
            <a:ext cx="3857652" cy="535785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200" dirty="0" smtClean="0"/>
              <a:t>MODUŁ 1</a:t>
            </a:r>
            <a:br>
              <a:rPr lang="pl-PL" sz="3200" dirty="0" smtClean="0"/>
            </a:br>
            <a:r>
              <a:rPr lang="pl-PL" sz="3200" dirty="0" smtClean="0"/>
              <a:t>CZYTAJĄCE PRZEDSZKOLAKI</a:t>
            </a:r>
            <a:endParaRPr lang="pl-PL" sz="3200" dirty="0"/>
          </a:p>
        </p:txBody>
      </p:sp>
      <p:pic>
        <p:nvPicPr>
          <p:cNvPr id="2051" name="Picture 3" descr="C:\Users\Monika\Desktop\Przedszkole\SOWY 2019-2020\programy i projekty i inne\3. Mały Miś w świecie wielkiej literatury\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2000264" cy="1125803"/>
          </a:xfrm>
          <a:prstGeom prst="rect">
            <a:avLst/>
          </a:prstGeom>
          <a:noFill/>
        </p:spPr>
      </p:pic>
      <p:pic>
        <p:nvPicPr>
          <p:cNvPr id="10" name="Obraz 9" descr="IMG_20191024_102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071678"/>
            <a:ext cx="2243153" cy="2000264"/>
          </a:xfrm>
          <a:prstGeom prst="rect">
            <a:avLst/>
          </a:prstGeom>
        </p:spPr>
      </p:pic>
      <p:pic>
        <p:nvPicPr>
          <p:cNvPr id="11" name="Obraz 10" descr="IMG_20191024_1025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286256"/>
            <a:ext cx="1714513" cy="2286016"/>
          </a:xfrm>
          <a:prstGeom prst="rect">
            <a:avLst/>
          </a:prstGeom>
        </p:spPr>
      </p:pic>
      <p:pic>
        <p:nvPicPr>
          <p:cNvPr id="12" name="Obraz 11" descr="IMG_20191024_1025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286256"/>
            <a:ext cx="1714512" cy="2286016"/>
          </a:xfrm>
          <a:prstGeom prst="rect">
            <a:avLst/>
          </a:prstGeom>
        </p:spPr>
      </p:pic>
      <p:pic>
        <p:nvPicPr>
          <p:cNvPr id="8" name="Obraz 7" descr="C:\Users\Mirosław Lewicki\Downloads\78291570_439362586984018_407347097923223552_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714884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Obraz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2" y="1857364"/>
            <a:ext cx="4041648" cy="27066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200" dirty="0" smtClean="0"/>
              <a:t>MODUŁ  II</a:t>
            </a:r>
            <a:br>
              <a:rPr lang="pl-PL" sz="3200" dirty="0" smtClean="0"/>
            </a:br>
            <a:r>
              <a:rPr lang="pl-PL" sz="3200" dirty="0" smtClean="0"/>
              <a:t>MISIOWY WOLONTARIAT</a:t>
            </a:r>
            <a:endParaRPr lang="pl-PL" sz="3200" dirty="0"/>
          </a:p>
        </p:txBody>
      </p:sp>
      <p:pic>
        <p:nvPicPr>
          <p:cNvPr id="3074" name="Picture 2" descr="C:\Users\Monika\Desktop\Przedszkole\SOWY 2019-2020\programy i projekty i inne\3. Mały Miś w świecie wielkiej literatury\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000264" cy="1125803"/>
          </a:xfrm>
          <a:prstGeom prst="rect">
            <a:avLst/>
          </a:prstGeom>
          <a:noFill/>
        </p:spPr>
      </p:pic>
      <p:pic>
        <p:nvPicPr>
          <p:cNvPr id="5" name="Obraz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3786196" cy="5048261"/>
          </a:xfrm>
          <a:prstGeom prst="rect">
            <a:avLst/>
          </a:prstGeom>
        </p:spPr>
      </p:pic>
      <p:pic>
        <p:nvPicPr>
          <p:cNvPr id="6" name="Obraz 5" descr="C:\Users\Mirosław Lewicki\Desktop\ifx9b7df5a20f6a1229_76702489_1353442834816434_8892384707220602880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571612"/>
            <a:ext cx="25717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71775167_760059207765600_872561851875563929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429000"/>
            <a:ext cx="2571736" cy="1450459"/>
          </a:xfrm>
          <a:prstGeom prst="rect">
            <a:avLst/>
          </a:prstGeom>
        </p:spPr>
      </p:pic>
      <p:pic>
        <p:nvPicPr>
          <p:cNvPr id="8" name="Obraz 7" descr="IMG_20190927_1105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429000"/>
            <a:ext cx="1785950" cy="1410731"/>
          </a:xfrm>
          <a:prstGeom prst="rect">
            <a:avLst/>
          </a:prstGeom>
        </p:spPr>
      </p:pic>
      <p:pic>
        <p:nvPicPr>
          <p:cNvPr id="9" name="Obraz 8" descr="C:\Users\Monika\Desktop\Przedszkole\SOWY 2019-2020\ZDJĘCIA\RELACJE NA STR SZKOŁY I DO GAZETY\17. OnkoMikołaje Finał\IMG_20191128_135502_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929198"/>
            <a:ext cx="250033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200" dirty="0" smtClean="0"/>
              <a:t>MODUŁ III</a:t>
            </a:r>
            <a:br>
              <a:rPr lang="pl-PL" sz="3200" dirty="0" smtClean="0"/>
            </a:br>
            <a:r>
              <a:rPr lang="pl-PL" sz="3200" dirty="0" smtClean="0"/>
              <a:t>PLAY WITH LITTLE TEDDY BEAR</a:t>
            </a:r>
            <a:endParaRPr lang="pl-PL" sz="3200" dirty="0"/>
          </a:p>
        </p:txBody>
      </p:sp>
      <p:pic>
        <p:nvPicPr>
          <p:cNvPr id="4098" name="Picture 2" descr="C:\Users\Monika\Desktop\Przedszkole\SOWY 2019-2020\programy i projekty i inne\3. Mały Miś w świecie wielkiej literatury\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1999773" cy="1125527"/>
          </a:xfrm>
          <a:prstGeom prst="rect">
            <a:avLst/>
          </a:prstGeom>
          <a:noFill/>
        </p:spPr>
      </p:pic>
      <p:pic>
        <p:nvPicPr>
          <p:cNvPr id="5" name="Obraz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714488"/>
            <a:ext cx="3571900" cy="4762533"/>
          </a:xfrm>
          <a:prstGeom prst="rect">
            <a:avLst/>
          </a:prstGeom>
        </p:spPr>
      </p:pic>
      <p:pic>
        <p:nvPicPr>
          <p:cNvPr id="6" name="Obraz 5" descr="C:\Users\Mirosław Lewicki\Downloads\82897142_1021644061568458_4763109857861566464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14488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IMG_20191024_1109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000504"/>
            <a:ext cx="3357554" cy="24278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200" dirty="0" smtClean="0"/>
              <a:t>MODUŁ IV</a:t>
            </a:r>
            <a:br>
              <a:rPr lang="pl-PL" sz="3200" dirty="0" smtClean="0"/>
            </a:br>
            <a:r>
              <a:rPr lang="pl-PL" sz="3200" dirty="0" smtClean="0"/>
              <a:t>DZIEŃ PLUSZOWEGO MISIA</a:t>
            </a:r>
            <a:endParaRPr lang="pl-PL" sz="3200" dirty="0"/>
          </a:p>
        </p:txBody>
      </p:sp>
      <p:pic>
        <p:nvPicPr>
          <p:cNvPr id="5122" name="Picture 2" descr="C:\Users\Monika\Desktop\Przedszkole\SOWY 2019-2020\programy i projekty i inne\3. Mały Miś w świecie wielkiej literatury\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1928826" cy="1085596"/>
          </a:xfrm>
          <a:prstGeom prst="rect">
            <a:avLst/>
          </a:prstGeom>
          <a:noFill/>
        </p:spPr>
      </p:pic>
      <p:pic>
        <p:nvPicPr>
          <p:cNvPr id="6" name="Obraz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3834525" cy="4885194"/>
          </a:xfrm>
          <a:prstGeom prst="rect">
            <a:avLst/>
          </a:prstGeom>
        </p:spPr>
      </p:pic>
      <p:pic>
        <p:nvPicPr>
          <p:cNvPr id="2050" name="Picture 2" descr="C:\Users\Monika\Desktop\Obraz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428868"/>
            <a:ext cx="4335517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200" dirty="0" smtClean="0"/>
              <a:t>MODUŁ V</a:t>
            </a:r>
            <a:br>
              <a:rPr lang="pl-PL" sz="3200" dirty="0" smtClean="0"/>
            </a:br>
            <a:r>
              <a:rPr lang="pl-PL" sz="3200" dirty="0" smtClean="0"/>
              <a:t>MAŁY MIŚ I PRAWA DZIECKA</a:t>
            </a:r>
            <a:endParaRPr lang="pl-PL" sz="3200" dirty="0"/>
          </a:p>
        </p:txBody>
      </p:sp>
      <p:pic>
        <p:nvPicPr>
          <p:cNvPr id="6146" name="Picture 2" descr="C:\Users\Monika\Desktop\Przedszkole\SOWY 2019-2020\programy i projekty i inne\3. Mały Miś w świecie wielkiej literatury\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1949037" cy="1096971"/>
          </a:xfrm>
          <a:prstGeom prst="rect">
            <a:avLst/>
          </a:prstGeom>
          <a:noFill/>
        </p:spPr>
      </p:pic>
      <p:pic>
        <p:nvPicPr>
          <p:cNvPr id="5" name="Obraz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86058"/>
            <a:ext cx="3929090" cy="2946818"/>
          </a:xfrm>
          <a:prstGeom prst="rect">
            <a:avLst/>
          </a:prstGeom>
        </p:spPr>
      </p:pic>
      <p:pic>
        <p:nvPicPr>
          <p:cNvPr id="8" name="Obraz 7" descr="Obraz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071678"/>
            <a:ext cx="4500562" cy="39400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200" dirty="0" smtClean="0"/>
              <a:t>MODUŁ VI</a:t>
            </a:r>
            <a:br>
              <a:rPr lang="pl-PL" sz="3200" dirty="0" smtClean="0"/>
            </a:br>
            <a:r>
              <a:rPr lang="pl-PL" sz="3200" dirty="0" smtClean="0"/>
              <a:t>BEZPIECZNI Z MAŁYM MISIEM</a:t>
            </a:r>
            <a:endParaRPr lang="pl-PL" sz="3200" dirty="0"/>
          </a:p>
        </p:txBody>
      </p:sp>
      <p:pic>
        <p:nvPicPr>
          <p:cNvPr id="7170" name="Picture 2" descr="C:\Users\Monika\Desktop\Przedszkole\SOWY 2019-2020\programy i projekty i inne\3. Mały Miś w świecie wielkiej literatury\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1903905" cy="1071570"/>
          </a:xfrm>
          <a:prstGeom prst="rect">
            <a:avLst/>
          </a:prstGeom>
          <a:noFill/>
        </p:spPr>
      </p:pic>
      <p:pic>
        <p:nvPicPr>
          <p:cNvPr id="5" name="Obraz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000504"/>
            <a:ext cx="3500462" cy="2625347"/>
          </a:xfrm>
          <a:prstGeom prst="rect">
            <a:avLst/>
          </a:prstGeom>
        </p:spPr>
      </p:pic>
      <p:pic>
        <p:nvPicPr>
          <p:cNvPr id="6" name="Obraz 5" descr="C:\Users\Mirosław Lewicki\Downloads\73375534_2672992849430359_4394344644431839232_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4309120" cy="30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IMG_20190920_0918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571612"/>
            <a:ext cx="3658487" cy="2288793"/>
          </a:xfrm>
          <a:prstGeom prst="rect">
            <a:avLst/>
          </a:prstGeom>
        </p:spPr>
      </p:pic>
      <p:pic>
        <p:nvPicPr>
          <p:cNvPr id="8" name="Obraz 7" descr="IMG_20190917_1219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5214950"/>
            <a:ext cx="4071966" cy="11834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200" dirty="0" smtClean="0"/>
              <a:t>MODUŁ VII</a:t>
            </a:r>
            <a:br>
              <a:rPr lang="pl-PL" sz="3200" dirty="0" smtClean="0"/>
            </a:br>
            <a:r>
              <a:rPr lang="pl-PL" sz="3200" dirty="0" smtClean="0"/>
              <a:t>ZMISIOWANY DZIEŃ MATEMATYKI</a:t>
            </a:r>
            <a:endParaRPr lang="pl-PL" sz="3200" dirty="0"/>
          </a:p>
        </p:txBody>
      </p:sp>
      <p:pic>
        <p:nvPicPr>
          <p:cNvPr id="8194" name="Picture 2" descr="C:\Users\Monika\Desktop\Przedszkole\SOWY 2019-2020\programy i projekty i inne\3. Mały Miś w świecie wielkiej literatury\M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1776978" cy="1000132"/>
          </a:xfrm>
          <a:prstGeom prst="rect">
            <a:avLst/>
          </a:prstGeom>
          <a:noFill/>
        </p:spPr>
      </p:pic>
      <p:pic>
        <p:nvPicPr>
          <p:cNvPr id="4" name="Obraz 3" descr="C:\Users\Mirosław Lewicki\Downloads\70277513_1166490280223027_8500380538148749312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irosław Lewicki\Downloads\71531908_754736624998128_165219330223505408_n 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14488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IMG_20190919_092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286256"/>
            <a:ext cx="3857620" cy="2237064"/>
          </a:xfrm>
          <a:prstGeom prst="rect">
            <a:avLst/>
          </a:prstGeom>
        </p:spPr>
      </p:pic>
      <p:pic>
        <p:nvPicPr>
          <p:cNvPr id="9" name="Obraz 8" descr="IMG_20191018_0910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4071942"/>
            <a:ext cx="3714744" cy="25200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200" dirty="0" smtClean="0"/>
              <a:t>MODUŁ VIII</a:t>
            </a:r>
            <a:br>
              <a:rPr lang="pl-PL" sz="3200" dirty="0" smtClean="0"/>
            </a:br>
            <a:r>
              <a:rPr lang="pl-PL" sz="3200" dirty="0" smtClean="0"/>
              <a:t>MALI PRZEDSIĘBIORCY</a:t>
            </a:r>
            <a:endParaRPr lang="pl-PL" sz="3200" dirty="0"/>
          </a:p>
        </p:txBody>
      </p:sp>
      <p:pic>
        <p:nvPicPr>
          <p:cNvPr id="9218" name="Picture 2" descr="C:\Users\Monika\Desktop\Przedszkole\SOWY 2019-2020\programy i projekty i inne\3. Mały Miś w świecie wielkiej literatury\M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5"/>
            <a:ext cx="1785950" cy="1005181"/>
          </a:xfrm>
          <a:prstGeom prst="rect">
            <a:avLst/>
          </a:prstGeom>
          <a:noFill/>
        </p:spPr>
      </p:pic>
      <p:pic>
        <p:nvPicPr>
          <p:cNvPr id="4" name="Obraz 3" descr="C:\Users\Mirosław Lewicki\Desktop\rodzinne czytanie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irosław Lewicki\Desktop\rodzinne czytani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71942"/>
            <a:ext cx="3023236" cy="237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Rodzinne czytan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1428736"/>
            <a:ext cx="4363379" cy="52256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Cele projektu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5804" y="1428736"/>
            <a:ext cx="8229600" cy="51435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Celem głównym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projektu jest rozwijanie i promowanie czytelnictwa we współpracy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ze żłobkami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, przedszkolami, szkołami podstawowymi, szkołami specjalnymi,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szkolnymi świetlicami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, bibliotekami szkolnymi w całej Polsce i za granicą.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Cele szczegółowe: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 zachęcanie dorosłych do głośnego czytania dzieciom - uświadomienie roli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czytelnictwa w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życiu dziecka, wyrabianie właściwych nawyków czytelniczych;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b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 tworzenie warunków do różnorodnej aktywności dzieci w toku realizacji zadań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stawianych przez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nauczyciela;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c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 wprowadzenie dziecka w świat literatury;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d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 budzenie zaciekawienia książką przez zabawy, piosenki, twórczość plastyczną;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 przekazywanie za pośrednictwem literatury wartości moralnych;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f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 kształcenie u dzieci umiejętności słuchania tekstu czytanego;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g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 rozwijanie samodzielności, kreatywności i innowacyjności u dzieci;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h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 rozwijanie kompetencji cyfrowych dzieci i nauczycieli;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i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 kształtowanie postaw patriotycznych u dzieci;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j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 włączenie w życie przedszkola rodziców oraz przedstawicieli środowiska lokalnego;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k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 promocja przedszkola;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l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 rozwijanie współpracy między nauczycielami.</a:t>
            </a:r>
          </a:p>
          <a:p>
            <a:pPr algn="just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3. Projekt jest zgodny z podstawą programową wychowania przedszkolnego oraz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kierunkami polityki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oświatowej państwa na rok szkolny 2019/2020.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Realizacja projektu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1400" dirty="0" smtClean="0"/>
              <a:t>1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. Projekt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może być realizowany w całości lub w zakresie wybranym przez Uczestnika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tj. tylko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wybranych modułów.</a:t>
            </a:r>
          </a:p>
          <a:p>
            <a:pPr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2. Wszystkie projekty opierają się na postaci Małego Misia </a:t>
            </a:r>
            <a:r>
              <a:rPr lang="pl-PL" sz="1500" dirty="0" err="1" smtClean="0">
                <a:latin typeface="Times New Roman" pitchFamily="18" charset="0"/>
                <a:cs typeface="Times New Roman" pitchFamily="18" charset="0"/>
              </a:rPr>
              <a:t>spełniącego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rolę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przewodnika po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świecie literatury oraz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na propagowaniu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czytelnictwa.</a:t>
            </a:r>
          </a:p>
          <a:p>
            <a:pPr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3. Założenia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główne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projektu:</a:t>
            </a:r>
          </a:p>
          <a:p>
            <a:pPr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   8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zadań wyznaczonych do zrealizowania przez Małego Misia:</a:t>
            </a:r>
          </a:p>
          <a:p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Zadania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umieszczone są w plikach zamkniętych na MAC Akademii (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razem z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materiałami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niezbędnymi do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realizacji projektu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Odblokowane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tylko dla uczestników Projektu.</a:t>
            </a:r>
          </a:p>
          <a:p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Odblokowane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w określonym terminie, zgodnie z harmonogramem Projektu.</a:t>
            </a:r>
          </a:p>
          <a:p>
            <a:pPr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) Kronika projektów – do pobrania ze strony </a:t>
            </a:r>
            <a:r>
              <a:rPr lang="pl-PL" sz="1500" dirty="0" err="1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 – do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zapisywania i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dokumentowania historii realizowanych zadań.</a:t>
            </a:r>
          </a:p>
          <a:p>
            <a:pPr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) Start projektu: 9.09.2019 r.</a:t>
            </a:r>
          </a:p>
          <a:p>
            <a:pPr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) Zakończenie projektu: 31.05.2020 r.</a:t>
            </a:r>
          </a:p>
          <a:p>
            <a:pPr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) Dyplomy: dostępne dla dzieci na każdym etapie projektu w Generatorze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Dyplomów MAC: https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://www.mac.pl/mac-akademia/materialy-dlanauczyciela/generator-dyplomw</a:t>
            </a:r>
          </a:p>
          <a:p>
            <a:pPr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	e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) Certyfikat Małego Misia: dla placówki i nauczyciela na zakończenie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Projektu</a:t>
            </a:r>
          </a:p>
          <a:p>
            <a:pPr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** (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wysyłka bezpośrednio z centrali Grupy MAC S.A.).</a:t>
            </a:r>
          </a:p>
          <a:p>
            <a:pPr>
              <a:buNone/>
            </a:pP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** warunkiem otrzymania certyfikatu jest zaliczenie min. 7 modułów, opcjonalny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do wykonania 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jest moduł Play </a:t>
            </a:r>
            <a:r>
              <a:rPr lang="pl-PL" sz="15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 Little Teddy Bear.</a:t>
            </a:r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Najważniejsze założenia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Tematyka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modułów jest zgodna z kierunkami polityki Ministerstwa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Edukacji Narodowej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 rok szkolny 2019/2020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Realizacja modułów sprzyja kształceniu u dzieci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kompetencji kluczowych,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które stanowią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połączenie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wiedzy, umiejętności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i postaw uważanych za niezbędne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dla potrzeb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samorealizacji i rozwoju osobistego, aktywnego obywatelstwa,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integracji społecznej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oraz zatrudnienia. Monitorowanie kształcenia kompetencji we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wszystkich typach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szkół zostało wyznaczone jako jedno z zadań z zakresu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nadzoru pedagogicznego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dla kuratorów oświaty w bieżącym roku szkolnym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Moduły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1. Mały Miś - Czytające przedszkolaki, czyli tzw. wersja przedszkolna</a:t>
            </a:r>
          </a:p>
          <a:p>
            <a:pPr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Razem z Misiem przedszkole realizuje kierunek polityki MEN: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wychowanie do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wartości poprzez kształtowanie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postaw obywatelskich i patriotycznych. 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Wiodące kompetencje kluczowe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porozumiewanie się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 języku ojczystym.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Rozwijanie czytelnictwa: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czytanie w domu i przedszkolu, prezentacja dzieciom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utworów polskich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pisarzy i poetów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a) Czytamy w przedszkolu – Rodzinne Czytanie u Sówek</a:t>
            </a: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b) Czytamy w domu – wędrówka Misia i dzienniczka</a:t>
            </a:r>
          </a:p>
          <a:p>
            <a:pPr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2. Misiowy wolontariat</a:t>
            </a:r>
          </a:p>
          <a:p>
            <a:pPr algn="ctr">
              <a:buNone/>
            </a:pPr>
            <a:endParaRPr lang="pl-PL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Razem z Misiem przedszkole realizuje kierunek polityki MEN: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profilaktyka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uzależnień; wychowanie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do wartości przez kształtowanie postaw obywatelskich.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Wiodące kompetencje kluczowe: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kompetencje społeczne i obywatelskie.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Rozwijanie czytelnictwa: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zapoznanie z bajkami i wierszykami traktującymi o wartości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dobra i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wzajemnej pomocy.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Moduły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3) Play with Little Teddy </a:t>
            </a: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Bear</a:t>
            </a:r>
            <a:endParaRPr lang="pl-PL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Razem z Misiem przedszkole realizuje kierunek polityki MEN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rozwijanie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kreatywności.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Wiodące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kompetencje kluczowe: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porozumiewanie się w językach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obcych.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Rozwijanie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czytelnictwa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tworzenie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słownika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obrazkowego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4) Dzień Pluszowego </a:t>
            </a: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Misia</a:t>
            </a:r>
          </a:p>
          <a:p>
            <a:pPr algn="ctr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Razem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z Misiem przedszkole realizuje kierunek polityki MEN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wychowanie do wartości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przez kształtowanie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postaw obywatelskich.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Wiodące kompetencje kluczowe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świadomość i ekspresja kulturalna.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Rozwijanie czytelnictwa: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zabawy czytelnicze.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Moduły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5) Mały Miś i prawa </a:t>
            </a: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dziecka</a:t>
            </a:r>
          </a:p>
          <a:p>
            <a:pPr algn="ctr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Razem z Misiem przedszkole realizuje kierunek polityki MEN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wychowanie do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wartości przez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kształtowanie postaw obywatelskich.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Wiodące kompetencje kluczowe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umiejętność uczenia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się.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Rozwijanie czytelnictwa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rozwijanie umiejętności interpretacji utworów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literackich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6) Bezpieczni z Małym </a:t>
            </a: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Misiem</a:t>
            </a:r>
          </a:p>
          <a:p>
            <a:pPr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Razem z Misiem przedszkole realizuje kierunek polityki MEN: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profilaktyka uzależnień.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Wiodące kompetencje kluczowe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kompetencje społeczne i obywatelskie.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Rozwijanie czytelnictwa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głośne czytanie dzieciom przez przedstawicieli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instytucji działających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 rzecz bezpieczeństwa.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Moduły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pl-PL" sz="1400" b="1" u="sng" dirty="0" err="1" smtClean="0">
                <a:latin typeface="Times New Roman" pitchFamily="18" charset="0"/>
                <a:cs typeface="Times New Roman" pitchFamily="18" charset="0"/>
              </a:rPr>
              <a:t>Zmisiowany</a:t>
            </a: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 Dzień </a:t>
            </a: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Matematyki</a:t>
            </a:r>
          </a:p>
          <a:p>
            <a:pPr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Razem z Misiem przedszkole realizuje kierunek polityki MEN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rozwijanie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kompetencji matematycznych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Wiodące kompetencje kluczowe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kompetencje matematyczne i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podstawowe kompetencje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naukowo-techniczne.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Rozwijanie czytelnictwa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tworzenie opowieści matematycznych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8) Mali przedsiębiorcy</a:t>
            </a: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Razem z Misiem przedszkole realizuje kierunek polityki MEN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Wychowanie do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wartości przez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kształtowanie postaw obywatelskich.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Wiodące kompetencje kluczowe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inicjatywność i kreatywność.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Rozwijanie czytelnictwa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udział dzieci w wybranej akcji na rzecz rozwijania czytelnictwa.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MAŁY MIŚ </a:t>
            </a:r>
            <a:br>
              <a:rPr lang="pl-PL" sz="3600" dirty="0" smtClean="0"/>
            </a:br>
            <a:r>
              <a:rPr lang="pl-PL" sz="3600" dirty="0" smtClean="0"/>
              <a:t>W ŚWIECIE WIELKIEJ LITERATURY</a:t>
            </a:r>
            <a:endParaRPr lang="pl-PL" sz="3600" dirty="0"/>
          </a:p>
        </p:txBody>
      </p:sp>
      <p:pic>
        <p:nvPicPr>
          <p:cNvPr id="1026" name="Picture 2" descr="C:\Users\Monika\Desktop\Przedszkole\SOWY 2019-2020\programy i projekty i inne\3. Mały Miś w świecie wielkiej literatury\Zrzut ekranu (1359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47724"/>
            <a:ext cx="8229600" cy="4230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765</Words>
  <PresentationFormat>Pokaz na ekranie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„Mały Miś w świecie wielkiej literatury” w Przedszkolu Publicznym w Dąbrowie Chełmińskiej</vt:lpstr>
      <vt:lpstr>Cele projektu</vt:lpstr>
      <vt:lpstr>Realizacja projektu</vt:lpstr>
      <vt:lpstr>Najważniejsze założenia</vt:lpstr>
      <vt:lpstr>Moduły</vt:lpstr>
      <vt:lpstr>Moduły</vt:lpstr>
      <vt:lpstr>Moduły</vt:lpstr>
      <vt:lpstr>Moduły</vt:lpstr>
      <vt:lpstr>MAŁY MIŚ  W ŚWIECIE WIELKIEJ LITERATURY</vt:lpstr>
      <vt:lpstr>MODUŁ 1 CZYTAJĄCE PRZEDSZKOLAKI</vt:lpstr>
      <vt:lpstr>MODUŁ  II MISIOWY WOLONTARIAT</vt:lpstr>
      <vt:lpstr>MODUŁ III PLAY WITH LITTLE TEDDY BEAR</vt:lpstr>
      <vt:lpstr>MODUŁ IV DZIEŃ PLUSZOWEGO MISIA</vt:lpstr>
      <vt:lpstr>MODUŁ V MAŁY MIŚ I PRAWA DZIECKA</vt:lpstr>
      <vt:lpstr>MODUŁ VI BEZPIECZNI Z MAŁYM MISIEM</vt:lpstr>
      <vt:lpstr>MODUŁ VII ZMISIOWANY DZIEŃ MATEMATYKI</vt:lpstr>
      <vt:lpstr>MODUŁ VIII MALI PRZEDSIĘBIORCY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 Galant</dc:creator>
  <cp:lastModifiedBy>Monika Galant</cp:lastModifiedBy>
  <cp:revision>25</cp:revision>
  <dcterms:created xsi:type="dcterms:W3CDTF">2020-06-12T05:40:14Z</dcterms:created>
  <dcterms:modified xsi:type="dcterms:W3CDTF">2020-06-22T12:19:00Z</dcterms:modified>
</cp:coreProperties>
</file>