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82" r:id="rId8"/>
    <p:sldId id="273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67" r:id="rId18"/>
  </p:sldIdLst>
  <p:sldSz cx="9144000" cy="6858000" type="screen4x3"/>
  <p:notesSz cx="6858000" cy="9144000"/>
  <p:embeddedFontLst>
    <p:embeddedFont>
      <p:font typeface="Twinkl" panose="020B0604020202020204" charset="-18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assoon Infant Rg" panose="02000503030000020003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14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owieczka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5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588482"/>
            <a:ext cx="1912938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tx1"/>
                </a:solidFill>
              </a:rPr>
              <a:t>gniazdo</a:t>
            </a:r>
            <a:r>
              <a:rPr lang="en-GB" altLang="en-US" sz="3600" dirty="0">
                <a:solidFill>
                  <a:schemeClr val="tx1"/>
                </a:solidFill>
              </a:rPr>
              <a:t/>
            </a:r>
            <a:br>
              <a:rPr lang="en-GB" altLang="en-US" sz="3600" dirty="0">
                <a:solidFill>
                  <a:schemeClr val="tx1"/>
                </a:solidFill>
              </a:rPr>
            </a:br>
            <a:endParaRPr lang="en-GB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5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-746125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prymulki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9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wracające ptaki</a:t>
            </a:r>
            <a:r>
              <a:rPr lang="en-GB" altLang="en-US" sz="3600" dirty="0">
                <a:solidFill>
                  <a:schemeClr val="bg1"/>
                </a:solidFill>
              </a:rPr>
              <a:t/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5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73613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przebiśnieg</a:t>
            </a:r>
            <a:r>
              <a:rPr lang="en-GB" altLang="en-US" sz="3600" dirty="0">
                <a:solidFill>
                  <a:schemeClr val="bg1"/>
                </a:solidFill>
              </a:rPr>
              <a:t/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57200" y="438150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kijanki</a:t>
            </a:r>
            <a:r>
              <a:rPr lang="en-GB" altLang="en-US" sz="3600" dirty="0">
                <a:solidFill>
                  <a:schemeClr val="bg1"/>
                </a:solidFill>
              </a:rPr>
              <a:t/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1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czosnek niedźwiedzi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Title 20"/>
          <p:cNvSpPr>
            <a:spLocks/>
          </p:cNvSpPr>
          <p:nvPr/>
        </p:nvSpPr>
        <p:spPr bwMode="auto">
          <a:xfrm>
            <a:off x="457200" y="1039492"/>
            <a:ext cx="8220075" cy="49688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1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en-US" dirty="0"/>
              <a:t>pszczoła</a:t>
            </a:r>
            <a:endParaRPr lang="en-GB" alt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57200" y="663984"/>
            <a:ext cx="8220075" cy="762146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kwiatek kwitnącej wiśni</a:t>
            </a:r>
          </a:p>
        </p:txBody>
      </p:sp>
    </p:spTree>
    <p:extLst>
      <p:ext uri="{BB962C8B-B14F-4D97-AF65-F5344CB8AC3E}">
        <p14:creationId xmlns:p14="http://schemas.microsoft.com/office/powerpoint/2010/main" val="301845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hiacyntowce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1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pąki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bazie</a:t>
            </a:r>
            <a:r>
              <a:rPr lang="en-GB" altLang="en-US" sz="3600" dirty="0">
                <a:solidFill>
                  <a:schemeClr val="bg1"/>
                </a:solidFill>
              </a:rPr>
              <a:t/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0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pisklę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krokusy</a:t>
            </a:r>
            <a:r>
              <a:rPr lang="en-GB" altLang="en-US" sz="3600" dirty="0">
                <a:solidFill>
                  <a:schemeClr val="bg1"/>
                </a:solidFill>
              </a:rPr>
              <a:t/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2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1487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żonkile</a:t>
            </a:r>
            <a:r>
              <a:rPr lang="en-GB" altLang="en-US" sz="3600" dirty="0">
                <a:solidFill>
                  <a:schemeClr val="bg1"/>
                </a:solidFill>
              </a:rPr>
              <a:t/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5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</TotalTime>
  <Words>34</Words>
  <Application>Microsoft Office PowerPoint</Application>
  <PresentationFormat>Pokaz na ekranie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Twinkl</vt:lpstr>
      <vt:lpstr>Calibri</vt:lpstr>
      <vt:lpstr>Sassoon Infant Rg</vt:lpstr>
      <vt:lpstr>Office Theme</vt:lpstr>
      <vt:lpstr>Prezentacja programu PowerPoint</vt:lpstr>
      <vt:lpstr>pszczoła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Kujawa</dc:creator>
  <cp:lastModifiedBy>Lenovo</cp:lastModifiedBy>
  <cp:revision>7</cp:revision>
  <dcterms:created xsi:type="dcterms:W3CDTF">2018-04-03T14:39:49Z</dcterms:created>
  <dcterms:modified xsi:type="dcterms:W3CDTF">2020-03-20T13:16:36Z</dcterms:modified>
</cp:coreProperties>
</file>